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398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7C4B0B-0FD8-4FA8-9F32-D55AEB5DD0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020BAD-79C7-4789-BFC7-388CCB262E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C09521-C675-4E22-BFA7-70410F38F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AAD253-72C6-4EC5-8E90-67795C72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64186E-7373-4524-9F4D-ED290C5F9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0109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4155BE-D3EA-41E7-AEDF-E0D5F62B8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D0279E9-A1ED-4746-9FC0-5CBDED99A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E4CA4A-DEFD-4524-B23D-E8530DF51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F52116-0646-450D-AAB3-B7DEEC38B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B158D9-6997-4ACE-8363-4ED9B2AF6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193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4AB562-15C5-45EE-825F-00AFC8C40B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AA5D5D-D53B-4862-AFEF-402F8F362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7B1FE7-B578-4855-BF37-DC0A39FE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C56939-9664-4FF6-8367-FA36FE418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1BDF4C-9773-4877-8973-E07258485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052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D2D588-0CEF-47B9-A0D1-E7F8EA14D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A51B38-2116-4009-A7F2-F77D72BE1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19E720-6E5B-4FE5-BFE2-C5911D234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9827CA-2447-4A3D-B2C9-7C80025F5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A9FFE0-6804-4DEC-B680-EBB46C675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737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63F98-BA1F-4CE0-A8E0-C6F576262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8C8583-E4F9-4EDE-B8E5-A889B5744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81F0F6-3B0C-4E31-ADB0-5F5ADB6E6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25C295-0281-4324-BE8D-E5E9C0DE3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F5B11D-CF58-474B-BEDE-DB40F9DBD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6056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8B8FA2-686A-492E-8B29-1D7FB7786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8E872B-DE32-4DF3-974A-7024E1658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2371AA-85AC-4F6D-93C9-4E3FBB6CD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8BBFD1-572B-42B2-93FF-45FEB0301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658A5C-339B-4400-8A1D-3DC5A8E02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4615E1-389D-4940-AF33-ADA788604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5024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82C92F-7053-4651-BE4A-89EE455C4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D443BC-548C-4548-8895-F5A417182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7C4C7E8-E78C-4B59-910C-DBD6AE113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9CF7B42-496C-4026-9FE8-6179B4877B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DB6D870-01AA-4C4E-848B-05F2D5597E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A1E881A-2561-4986-8287-F26BF55E3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0EE2772-F937-4466-A060-0DB08C0FD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837B2E4-28F9-41EE-90CC-132E4067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258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B0C6AB-6BD2-4906-89C5-6AEFD4A2D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5B8F144-5862-4251-BFFB-F55C4E3D8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AE8A7DC-CD89-42E2-A8FA-C75CDCF9A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15218C6-2832-4323-8771-B86655D14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2539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50EE1EF-D5A3-4D94-97FD-812A1B88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8A3F4D8-2F9E-4E91-A4C3-0B806D64E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9BC1FC1-66B0-483A-8B00-71B7F983D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7701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A94814-CF65-432D-9A8E-7AB136A52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346A0E-88A5-452E-88ED-0E4DEC619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3DEAF5-E050-4A70-AE93-1650C9367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B9FB12-1964-404B-B11B-EFDEAD566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0C49CD-3265-4B12-A888-A9BBED66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ACD182-CB28-438D-B873-AB8AC84A6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212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469B43-7F89-418F-87CE-8BC289207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FF48C53-F838-4CF5-A14A-544806AFF5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0C74B8-F5BD-4CB0-BAF4-D5C806A45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40D909-BAB3-4248-81DA-EBCBC89E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2471C0-50C9-4820-AF44-039CDFB9E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7E6D5D-C9C8-48F8-ABF8-31C55D75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443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FD8AA65-18FF-4BC6-94B3-024577BF1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BAFC4B-9A44-454C-966E-1F99582C3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9C96E2-DF7D-4D1F-9CE5-C705751D88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ACFE6-2316-4CAC-85FC-CF9DCF3F2342}" type="datetimeFigureOut">
              <a:rPr lang="es-MX" smtClean="0"/>
              <a:t>18/09/2024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315B6F-11F2-4A48-8637-967A639069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E9B879-46AF-4F8E-99A9-965E1CC765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A40B5-340B-4C0E-8379-BFB95F77FC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041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ibros.conaliteg.gob.mx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gestion.cte.sep.gob.mx/insumos/#!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ducacionbasica.sep.gob.mx/materiales-de-apoyo-a-la-apropiacion-del-plan-y-programas-de-estudio-2022/?1726166749560" TargetMode="External"/><Relationship Id="rId3" Type="http://schemas.openxmlformats.org/officeDocument/2006/relationships/hyperlink" Target="http://gestion.cte.sep.gob.mx/insumos/docs/2425_s0_Programa_Sintetico_Fase1.pdf?1725672267723" TargetMode="External"/><Relationship Id="rId7" Type="http://schemas.openxmlformats.org/officeDocument/2006/relationships/hyperlink" Target="http://gestion.cte.sep.gob.mx/insumos/docs/2425_s1_Programacion_Sesiones_Ordinarias_CTE_2024_2025.pdf" TargetMode="External"/><Relationship Id="rId2" Type="http://schemas.openxmlformats.org/officeDocument/2006/relationships/hyperlink" Target="https://educacionbasica.sep.gob.mx/wp-content/uploads/2024/06/Plan-de-Estudio-ISBN-ELECTRONICO.pdf?172671050237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estion.cte.sep.gob.mx/insumos/docs/2425_s1_Anexo1_ejemplo_objetivos_metas_acciones.pdf" TargetMode="External"/><Relationship Id="rId5" Type="http://schemas.openxmlformats.org/officeDocument/2006/relationships/hyperlink" Target="http://gestion.cte.sep.gob.mx/insumos/docs/2425_s0_insumos_direc_proceso_mejora_continua.pdf?1725672267723" TargetMode="External"/><Relationship Id="rId4" Type="http://schemas.openxmlformats.org/officeDocument/2006/relationships/hyperlink" Target="https://educacionbasica.sep.gob.mx/programas-de-estudio-para-la-educacion-preescolar-primaria-y-secundaria-programas-sinteticos-de-las-fases-1-a-6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12590-9865-495A-AF2A-F364CE175D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Primera Sesión</a:t>
            </a:r>
            <a:br>
              <a:rPr lang="es-ES" dirty="0"/>
            </a:br>
            <a:r>
              <a:rPr lang="es-ES" dirty="0"/>
              <a:t>Ordinaria del Consejo</a:t>
            </a:r>
            <a:br>
              <a:rPr lang="es-ES" dirty="0"/>
            </a:br>
            <a:r>
              <a:rPr lang="es-ES" dirty="0"/>
              <a:t>Técnico Escolar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866654-F537-4EE9-ADB5-EAC07F6C80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Educación Básica</a:t>
            </a:r>
          </a:p>
          <a:p>
            <a:r>
              <a:rPr lang="es-MX" dirty="0"/>
              <a:t>Ciclo Escolar 2024-2025</a:t>
            </a:r>
          </a:p>
        </p:txBody>
      </p:sp>
    </p:spTree>
    <p:extLst>
      <p:ext uri="{BB962C8B-B14F-4D97-AF65-F5344CB8AC3E}">
        <p14:creationId xmlns:p14="http://schemas.microsoft.com/office/powerpoint/2010/main" val="775029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A74CB4-9990-4009-8898-C8EAED0C9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75BCEB-44C7-4A6B-B29A-DCBFB5707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dirty="0"/>
              <a:t>Si lo consideran necesario, realicen ajustes al Programa Analítico de la escuela o servicio educativo.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Al diseñar la planeación didáctica para el periodo que hayan definido, tengan en cuenta</a:t>
            </a:r>
          </a:p>
          <a:p>
            <a:pPr marL="0" indent="0">
              <a:buNone/>
            </a:pPr>
            <a:r>
              <a:rPr lang="es-ES" dirty="0"/>
              <a:t>que:</a:t>
            </a:r>
          </a:p>
          <a:p>
            <a:pPr marL="0" indent="0">
              <a:buNone/>
            </a:pPr>
            <a:r>
              <a:rPr lang="es-ES" dirty="0"/>
              <a:t>• Se sigue impulsando la Estrategia Nacional de Lectura, por lo que se sugiere consultarla y retomar acciones que puedan trabajar con sus estudiantes.</a:t>
            </a:r>
          </a:p>
          <a:p>
            <a:pPr marL="0" indent="0">
              <a:buNone/>
            </a:pPr>
            <a:r>
              <a:rPr lang="es-ES" dirty="0"/>
              <a:t>• Los Libros de Texto Gratuitos o materiales educativos con los que cuenta el nivel son recursos valiosos para el trabajo por proyectos y el abordaje de los contenidos de su Programa Analítico. Revísenlos o consúltenlos de manera digital en: </a:t>
            </a:r>
            <a:r>
              <a:rPr lang="es-ES" dirty="0">
                <a:hlinkClick r:id="rId2"/>
              </a:rPr>
              <a:t>https://libros.conaliteg.gob.mx/</a:t>
            </a:r>
            <a:r>
              <a:rPr lang="es-ES" dirty="0"/>
              <a:t> </a:t>
            </a:r>
          </a:p>
          <a:p>
            <a:pPr marL="0" indent="0">
              <a:buNone/>
            </a:pPr>
            <a:r>
              <a:rPr lang="es-ES" dirty="0"/>
              <a:t>• Los Materiales de apoyo a la apropiación del Plan y Programas de Estudio 2022 pueden resultar de utilidad.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71256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87C0D-3208-4534-8CE8-A63719FA6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/>
              <a:t>2. </a:t>
            </a:r>
            <a:r>
              <a:rPr lang="es-ES" b="1" dirty="0"/>
              <a:t>El Programa de mejora continua de la escuela o del servicio educativo.</a:t>
            </a:r>
            <a:endParaRPr lang="es-MX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97352-9ED4-4AFC-863C-C35341CDF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Para avanzar en la planeación del Proceso de Mejora Continua de su escuela o servicio educativo es importante que retomen del diagnóstico socioeducativo los ámbitos considerados para acordar el Programa de mejora continua y definan los objetivos, </a:t>
            </a:r>
            <a:r>
              <a:rPr lang="es-MX" dirty="0"/>
              <a:t>las metas y acciones.</a:t>
            </a:r>
          </a:p>
          <a:p>
            <a:pPr marL="0" indent="0">
              <a:buNone/>
            </a:pPr>
            <a:r>
              <a:rPr lang="es-ES" dirty="0"/>
              <a:t>Los siguientes documentos les pueden apoyar para la construcción del Programa.</a:t>
            </a:r>
          </a:p>
          <a:p>
            <a:r>
              <a:rPr lang="es-ES" i="1" dirty="0"/>
              <a:t>El Proceso de mejora continua. Orientaciones para las escuelas de Educación Básica, </a:t>
            </a:r>
            <a:r>
              <a:rPr lang="es-ES" dirty="0"/>
              <a:t>Anexo 2. Planteamiento de objetivos, metas y </a:t>
            </a:r>
            <a:r>
              <a:rPr lang="es-MX" dirty="0"/>
              <a:t>acciones.</a:t>
            </a:r>
          </a:p>
          <a:p>
            <a:r>
              <a:rPr lang="es-ES" dirty="0"/>
              <a:t>Ejemplo de planteamiento de objetivos, metas y acciones (Anexo 1).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64288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0211A8-B3F8-48EA-B724-4A3387AEE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/>
              <a:t>3. </a:t>
            </a:r>
            <a:r>
              <a:rPr lang="es-ES" b="1" dirty="0"/>
              <a:t>Asuntos particulares de interés para la escuela o el servicio educativo.</a:t>
            </a:r>
            <a:endParaRPr lang="es-MX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26F4A8-E55B-4525-B976-CDCA82CA9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Se sugiere analizar el documento Programación propuesta para las Sesiones Ordinarias del Consejo Técnico Escolar. Ciclo Escolar 2024-2025 y decidir el tema que les interesa abordar en la Segunda Sesión Ordinaria del CTE. </a:t>
            </a:r>
          </a:p>
          <a:p>
            <a:pPr marL="0" indent="0">
              <a:buNone/>
            </a:pPr>
            <a:r>
              <a:rPr lang="es-ES" dirty="0"/>
              <a:t>Los insumos de apoyo para el abordaje de dichos temas estarán disponibles previo a la sesión en la página web: </a:t>
            </a:r>
            <a:r>
              <a:rPr lang="es-ES" dirty="0">
                <a:hlinkClick r:id="rId2"/>
              </a:rPr>
              <a:t>http://gestion.cte.sep.gob.mx/insumos/#!/</a:t>
            </a:r>
            <a:r>
              <a:rPr lang="es-ES" dirty="0"/>
              <a:t> </a:t>
            </a:r>
          </a:p>
          <a:p>
            <a:pPr marL="0" indent="0">
              <a:buNone/>
            </a:pPr>
            <a:r>
              <a:rPr lang="es-ES" dirty="0"/>
              <a:t>Finalmente, discutan los asuntos relevantes para el funcionamiento de la escuela o el servicio educativo.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09536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50C03-270A-4E82-A062-2BDAB7679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Les recordamos seguir implementando acciones en el marco de las Estrategias Nacionales. </a:t>
            </a:r>
            <a:endParaRPr lang="es-MX" b="1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1FB9CBAC-4240-4350-9BF7-C4CBCC95F8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9933" y="1763471"/>
            <a:ext cx="4445000" cy="123581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F6111EA-105A-45FE-BA59-6D6B2CF081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7266" y="2999283"/>
            <a:ext cx="5188167" cy="224066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B3D6E08-B407-46AC-90D9-16156DAFC2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1533" y="5406272"/>
            <a:ext cx="5082853" cy="114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265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D67B14-7A92-47E6-B0F7-8460A8DFC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4187A3-43A3-4F0C-ADE1-831EC791F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¡Gracias por su atención!</a:t>
            </a:r>
          </a:p>
        </p:txBody>
      </p:sp>
    </p:spTree>
    <p:extLst>
      <p:ext uri="{BB962C8B-B14F-4D97-AF65-F5344CB8AC3E}">
        <p14:creationId xmlns:p14="http://schemas.microsoft.com/office/powerpoint/2010/main" val="165452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09F68D-C4DE-4991-8BA2-BCBA58607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Agenda de Trabajo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FB1D7B-A253-488C-A78A-7266D85E5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evaluación diagnóstica en el marco del diagnóstico socioeducativo.</a:t>
            </a:r>
          </a:p>
          <a:p>
            <a:r>
              <a:rPr lang="es-ES" dirty="0"/>
              <a:t>El Programa de mejora continua de la escuela o del servicio educativo.</a:t>
            </a:r>
          </a:p>
          <a:p>
            <a:r>
              <a:rPr lang="es-ES" dirty="0"/>
              <a:t>Asuntos particulares de interés para la escuela o el servicio educativo.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09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35C8ED-FC90-4C9B-8830-66B2DD2D2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Propósitos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17E40D-B5B1-41ED-A053-30C79D536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Enriquecer el diagnóstico socioeducativo de la escuela o del servicio educativo a partir de la lectura crítica de la realidad y del diagnóstico de los aprendizajes.</a:t>
            </a:r>
          </a:p>
          <a:p>
            <a:r>
              <a:rPr lang="es-ES" dirty="0"/>
              <a:t>Mejorar el Programa Analítico a partir del diagnóstico socioeducativo enriquecido.</a:t>
            </a:r>
          </a:p>
          <a:p>
            <a:r>
              <a:rPr lang="es-ES" dirty="0"/>
              <a:t>Acordar el Programa de mejora continua a partir del diagnóstico socioeducativo.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01407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F08EE7-1A0A-4EDD-90D9-F869C907B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Insumos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B741B3-1FCB-4FD9-B5CA-C4C94AE50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8600"/>
            <a:ext cx="10515600" cy="4994275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Video de la Secretaria de Educación Pública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s-MX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Estudio para la educación preescolar, primaria y secundaria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disponible en: 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https://educacionbasica.sep.gob.mx/wp-content/uploads/2024/06/Plan-de-Estudio-ISBN-ELECTRONICO.pdf?1726710502371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s-MX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Currículo Nacional aplicable a la Educación Inicial: Programa Sintético de la Fase 1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disponible en: </a:t>
            </a:r>
            <a:r>
              <a:rPr lang="es-MX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http://gestion.cte.sep.gob.mx/insumos/docs/2425_s0_Programa_Sintetico_Fase1.pdf?1725672267723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s-MX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Programas de Estudio para la educación preescolar, primaria y secundaria. Programas Sintéticos de las Fases 2 a 6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disponibles en:</a:t>
            </a:r>
            <a:r>
              <a:rPr lang="es-MX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https://educacionbasica.sep.gob.mx/programas-de-estudio-para-la-educacion-preescolar-primaria-y-secundaria-programas-sinteticos-de-las-fases-1-a-6/</a:t>
            </a:r>
            <a:r>
              <a:rPr lang="es-MX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s-MX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Proceso de Mejora Continua. Orientaciones para las escuelas de Educación Básica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disponible en: </a:t>
            </a:r>
            <a:r>
              <a:rPr lang="es-MX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http://gestion.cte.sep.gob.mx/insumos/docs/2425_s0_insumos_direc_proceso_mejora_continua.pdf?1725672267723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Programa Analítico de la escuela o servicio educativo del ciclo 2024-2025.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Resultados del diagnóstico socioeducativo de la escuela o servicio educativo.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Anexo 1. Ejemplo de planteamiento de objetivos, metas y acciones, disponible en: </a:t>
            </a:r>
            <a:r>
              <a:rPr lang="es-MX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http://gestion.cte.sep.gob.mx/insumos/docs/2425_s1_Anexo1_ejemplo_objetivos_metas_acciones.pdf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s-MX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Programación propuesta para las Sesiones Ordinarias del Consejo Técnico Escolar. Ciclo Escolar 2024-2025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disponible en: </a:t>
            </a:r>
            <a:r>
              <a:rPr lang="es-MX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http://gestion.cte.sep.gob.mx/insumos/docs/2425_s1_Programacion_Sesiones_Ordinarias_CTE_2024_2025.pdf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s-MX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Materiales de apoyo a la apropiación del Plan y Programas de Estudio 2022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disponibles en: 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https://educacionbasica.sep.gob.mx/materiales-de-apoyo-a-la-apropiacion-del-plan-y-programas-de-estudio-2022/?1726166749560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84988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0963F-96EC-43CE-A63B-D8120E6FF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4B4FC2-291B-464A-B04D-8645E16AD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Al concluir la Fase Intensiva del CTE del presente ciclo escolar, los colectivos docentes tomaron decisiones para definir las estrategias para el diagnóstico de los aprendizajes de niñas, niños y adolescentes.</a:t>
            </a:r>
          </a:p>
          <a:p>
            <a:pPr marL="0" indent="0">
              <a:buNone/>
            </a:pPr>
            <a:r>
              <a:rPr lang="es-ES" dirty="0"/>
              <a:t>De igual manera, definieron qué información debían recabar con el propósito de ampliar o profundizar el diagnóstico socioeducativo que les permitiera tomar decisiones en torno a la organización de los contenidos (Programa Analítico), así como para la gestión de la escuela o servicio educativo (Programa de mejora continua).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03626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C38D04-CA40-4FA2-9E2C-33E3C24CD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Para esta sesión se recomienda que preparen lo siguiente:</a:t>
            </a:r>
            <a:br>
              <a:rPr lang="es-ES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EA1E2-77BB-4C4C-9188-D65261D21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dirty="0"/>
              <a:t>a) Información sobre los aprendizajes de niñas, niños y adolescentes,</a:t>
            </a:r>
          </a:p>
          <a:p>
            <a:pPr marL="0" indent="0" algn="just">
              <a:buNone/>
            </a:pPr>
            <a:r>
              <a:rPr lang="es-ES" dirty="0"/>
              <a:t>integrada en una ficha descriptiva o infografía, para compartir con el</a:t>
            </a:r>
          </a:p>
          <a:p>
            <a:pPr marL="0" indent="0" algn="just">
              <a:buNone/>
            </a:pPr>
            <a:r>
              <a:rPr lang="es-ES" dirty="0"/>
              <a:t>colectivo.</a:t>
            </a:r>
          </a:p>
          <a:p>
            <a:pPr marL="0" indent="0" algn="just">
              <a:buNone/>
            </a:pPr>
            <a:r>
              <a:rPr lang="es-ES" dirty="0"/>
              <a:t>b) En caso de que hayan realizado la Evaluación Diagnóstica de los</a:t>
            </a:r>
          </a:p>
          <a:p>
            <a:pPr marL="0" indent="0" algn="just">
              <a:buNone/>
            </a:pPr>
            <a:r>
              <a:rPr lang="es-ES" dirty="0"/>
              <a:t>Aprendizajes de las Alumnas y los Alumnos de Educación Básica para</a:t>
            </a:r>
          </a:p>
          <a:p>
            <a:pPr marL="0" indent="0" algn="just">
              <a:buNone/>
            </a:pPr>
            <a:r>
              <a:rPr lang="es-ES" dirty="0"/>
              <a:t>el ciclo escolar 2024-2025, recuperen los diagnósticos que emite el</a:t>
            </a:r>
          </a:p>
          <a:p>
            <a:pPr marL="0" indent="0" algn="just">
              <a:buNone/>
            </a:pPr>
            <a:r>
              <a:rPr lang="es-ES" dirty="0"/>
              <a:t>“Sistema de Captura de Resultados y Emisión de Reportes”.</a:t>
            </a:r>
          </a:p>
          <a:p>
            <a:pPr marL="0" indent="0" algn="just">
              <a:buNone/>
            </a:pPr>
            <a:r>
              <a:rPr lang="es-ES" dirty="0"/>
              <a:t>c) El avance del Programa Analítico del ciclo escolar 2024-2025 que ha</a:t>
            </a:r>
          </a:p>
          <a:p>
            <a:pPr marL="0" indent="0" algn="just">
              <a:buNone/>
            </a:pPr>
            <a:r>
              <a:rPr lang="es-ES" dirty="0"/>
              <a:t>trabajado el colectivo.</a:t>
            </a:r>
          </a:p>
          <a:p>
            <a:pPr marL="0" indent="0" algn="just">
              <a:buNone/>
            </a:pPr>
            <a:r>
              <a:rPr lang="es-ES" dirty="0"/>
              <a:t>d) La información del ámbito o ámbitos del diagnóstico socioeducativo</a:t>
            </a:r>
          </a:p>
          <a:p>
            <a:pPr marL="0" indent="0" algn="just">
              <a:buNone/>
            </a:pPr>
            <a:r>
              <a:rPr lang="es-ES" dirty="0"/>
              <a:t>analizados para el Programa de mejora continua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33907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51A90-EBEF-446A-AFD5-2F5CD025D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ABE93D-9BA4-45E4-BE4D-C0700E5FB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Como primera actividad se les propone ver y comentar el video de la</a:t>
            </a:r>
          </a:p>
          <a:p>
            <a:pPr marL="0" indent="0">
              <a:buNone/>
            </a:pPr>
            <a:r>
              <a:rPr lang="es-ES" dirty="0"/>
              <a:t>Maestra Leticia Ramírez Amaya, Secretaria de Educación Pública.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8692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1BE8C3-EA9C-436D-9ECB-08253A2A0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1.La evaluación diagnóstica en el marco del diagnóstico socioeducativo.</a:t>
            </a:r>
            <a:endParaRPr lang="es-MX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25B09B-7953-451A-9CBE-EDFA7D69C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dirty="0"/>
              <a:t>A partir del inicio del ciclo escolar, maestras, maestros así como las y los agentes</a:t>
            </a:r>
          </a:p>
          <a:p>
            <a:pPr marL="0" indent="0">
              <a:buNone/>
            </a:pPr>
            <a:r>
              <a:rPr lang="es-ES" dirty="0"/>
              <a:t>educativos han llevado a cabo una diversidad de actividades para conocer las</a:t>
            </a:r>
          </a:p>
          <a:p>
            <a:pPr marL="0" indent="0">
              <a:buNone/>
            </a:pPr>
            <a:r>
              <a:rPr lang="es-ES" dirty="0"/>
              <a:t>características y desarrollo de aprendizajes de niñas, niños y adolescentes, entre las</a:t>
            </a:r>
          </a:p>
          <a:p>
            <a:pPr marL="0" indent="0">
              <a:buNone/>
            </a:pPr>
            <a:r>
              <a:rPr lang="es-ES" dirty="0"/>
              <a:t>que se encuentra la Evaluación Diagnóstica de los Aprendizajes de las Alumnas y los</a:t>
            </a:r>
          </a:p>
          <a:p>
            <a:pPr marL="0" indent="0">
              <a:buNone/>
            </a:pPr>
            <a:r>
              <a:rPr lang="es-ES" dirty="0"/>
              <a:t>Alumnos de Educación Básica para el ciclo escolar 2024-2025.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Es importante compartir y analizar en colectivo la información y hallazgos de</a:t>
            </a:r>
          </a:p>
          <a:p>
            <a:pPr marL="0" indent="0">
              <a:buNone/>
            </a:pPr>
            <a:r>
              <a:rPr lang="es-ES" dirty="0"/>
              <a:t>todas estas actividades, utilicen la ficha descriptiva o la infografía que elaboraron.</a:t>
            </a:r>
          </a:p>
          <a:p>
            <a:pPr marL="0" indent="0">
              <a:buNone/>
            </a:pPr>
            <a:r>
              <a:rPr lang="es-ES" dirty="0"/>
              <a:t>Se les propone problematizar la información y hallazgos a partir de preguntas</a:t>
            </a:r>
          </a:p>
          <a:p>
            <a:pPr marL="0" indent="0">
              <a:buNone/>
            </a:pPr>
            <a:r>
              <a:rPr lang="es-ES" dirty="0"/>
              <a:t>como las que se anotan a continuación u otras que consideren relevantes: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71888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4890A3-3355-43A4-A485-E421E8DE6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6C2187-CCEC-4836-A2A2-D4386BEB4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b="1" dirty="0"/>
              <a:t>De los resultados del diagnóstico de aprendizajes de su grupo:</a:t>
            </a:r>
          </a:p>
          <a:p>
            <a:pPr marL="0" indent="0">
              <a:buNone/>
            </a:pPr>
            <a:r>
              <a:rPr lang="es-ES" dirty="0"/>
              <a:t>o ¿Qué información consideran más relevante?</a:t>
            </a:r>
          </a:p>
          <a:p>
            <a:pPr marL="0" indent="0">
              <a:buNone/>
            </a:pPr>
            <a:r>
              <a:rPr lang="es-ES" dirty="0"/>
              <a:t>o ¿Cuáles son las principales dificultades que enfrentan niñas, niños y</a:t>
            </a:r>
          </a:p>
          <a:p>
            <a:pPr marL="0" indent="0">
              <a:buNone/>
            </a:pPr>
            <a:r>
              <a:rPr lang="es-ES" dirty="0"/>
              <a:t>adolescentes en sus aprendizajes?</a:t>
            </a:r>
          </a:p>
          <a:p>
            <a:pPr marL="0" indent="0">
              <a:buNone/>
            </a:pPr>
            <a:r>
              <a:rPr lang="es-ES" dirty="0"/>
              <a:t>o ¿De qué manera la información y los hallazgos obtenidos se recuperan</a:t>
            </a:r>
          </a:p>
          <a:p>
            <a:pPr marL="0" indent="0">
              <a:buNone/>
            </a:pPr>
            <a:r>
              <a:rPr lang="es-ES" dirty="0"/>
              <a:t>para enriquecer el diagnóstico socioeducativo?</a:t>
            </a:r>
          </a:p>
          <a:p>
            <a:pPr marL="0" indent="0">
              <a:buNone/>
            </a:pPr>
            <a:r>
              <a:rPr lang="es-ES" dirty="0"/>
              <a:t>o ¿Qué de esta información es relevante para el Programa Analítico de</a:t>
            </a:r>
          </a:p>
          <a:p>
            <a:pPr marL="0" indent="0">
              <a:buNone/>
            </a:pPr>
            <a:r>
              <a:rPr lang="es-ES" dirty="0"/>
              <a:t>la escuela o servicio educativo y para la planeación didáctica?, por</a:t>
            </a:r>
          </a:p>
          <a:p>
            <a:pPr marL="0" indent="0">
              <a:buNone/>
            </a:pPr>
            <a:r>
              <a:rPr lang="es-ES" dirty="0"/>
              <a:t>ejemplo, para la secuenciación y temporalidad de los contenidos.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288458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1242</Words>
  <Application>Microsoft Office PowerPoint</Application>
  <PresentationFormat>Panorámica</PresentationFormat>
  <Paragraphs>76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Tema de Office</vt:lpstr>
      <vt:lpstr>Primera Sesión Ordinaria del Consejo Técnico Escolar</vt:lpstr>
      <vt:lpstr>Agenda de Trabajo</vt:lpstr>
      <vt:lpstr>Propósitos</vt:lpstr>
      <vt:lpstr>Insumos</vt:lpstr>
      <vt:lpstr>Presentación de PowerPoint</vt:lpstr>
      <vt:lpstr>Para esta sesión se recomienda que preparen lo siguiente: </vt:lpstr>
      <vt:lpstr>Presentación de PowerPoint</vt:lpstr>
      <vt:lpstr>1.La evaluación diagnóstica en el marco del diagnóstico socioeducativo.</vt:lpstr>
      <vt:lpstr>Presentación de PowerPoint</vt:lpstr>
      <vt:lpstr>Presentación de PowerPoint</vt:lpstr>
      <vt:lpstr>2. El Programa de mejora continua de la escuela o del servicio educativo.</vt:lpstr>
      <vt:lpstr>3. Asuntos particulares de interés para la escuela o el servicio educativo.</vt:lpstr>
      <vt:lpstr>Les recordamos seguir implementando acciones en el marco de las Estrategias Nacionales.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Primera Sesión Ordinaria del Consejo Técnico Escolar</dc:title>
  <dc:creator>JORGE ALBERTO GUERRERO HERNANDEZ</dc:creator>
  <cp:lastModifiedBy>JORGE ALBERTO GUERRERO HERNANDEZ</cp:lastModifiedBy>
  <cp:revision>4</cp:revision>
  <dcterms:created xsi:type="dcterms:W3CDTF">2024-09-19T01:43:22Z</dcterms:created>
  <dcterms:modified xsi:type="dcterms:W3CDTF">2024-09-19T02:09:52Z</dcterms:modified>
</cp:coreProperties>
</file>