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0058400" cy="7772400"/>
  <p:notesSz cx="6858000" cy="9144000"/>
  <p:embeddedFontLst>
    <p:embeddedFont>
      <p:font typeface="More Sugar" panose="020B0604020202020204" charset="0"/>
      <p:regular r:id="rId14"/>
    </p:embeddedFont>
    <p:embeddedFont>
      <p:font typeface="Open Sans Bold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Gliker" panose="020B0604020202020204" charset="0"/>
      <p:regular r:id="rId20"/>
    </p:embeddedFont>
    <p:embeddedFont>
      <p:font typeface="Sniglet" panose="020B0604020202020204" charset="0"/>
      <p:regular r:id="rId21"/>
    </p:embeddedFont>
    <p:embeddedFont>
      <p:font typeface="Aleppo" panose="020B0604020202020204" charset="0"/>
      <p:regular r:id="rId22"/>
    </p:embeddedFont>
    <p:embeddedFont>
      <p:font typeface="Gliker Bold" panose="020B0604020202020204" charset="0"/>
      <p:regular r:id="rId23"/>
    </p:embeddedFont>
    <p:embeddedFont>
      <p:font typeface="Sunborn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1661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svg"/><Relationship Id="rId18" Type="http://schemas.openxmlformats.org/officeDocument/2006/relationships/image" Target="../media/image170.png"/><Relationship Id="rId3" Type="http://schemas.openxmlformats.org/officeDocument/2006/relationships/image" Target="../media/image157.svg"/><Relationship Id="rId7" Type="http://schemas.openxmlformats.org/officeDocument/2006/relationships/image" Target="../media/image6.svg"/><Relationship Id="rId12" Type="http://schemas.openxmlformats.org/officeDocument/2006/relationships/image" Target="../media/image164.png"/><Relationship Id="rId17" Type="http://schemas.openxmlformats.org/officeDocument/2006/relationships/image" Target="../media/image169.svg"/><Relationship Id="rId2" Type="http://schemas.openxmlformats.org/officeDocument/2006/relationships/image" Target="../media/image156.png"/><Relationship Id="rId16" Type="http://schemas.openxmlformats.org/officeDocument/2006/relationships/image" Target="../media/image168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3.svg"/><Relationship Id="rId5" Type="http://schemas.openxmlformats.org/officeDocument/2006/relationships/image" Target="../media/image159.png"/><Relationship Id="rId15" Type="http://schemas.openxmlformats.org/officeDocument/2006/relationships/image" Target="../media/image167.svg"/><Relationship Id="rId10" Type="http://schemas.openxmlformats.org/officeDocument/2006/relationships/image" Target="../media/image162.png"/><Relationship Id="rId19" Type="http://schemas.openxmlformats.org/officeDocument/2006/relationships/image" Target="../media/image171.svg"/><Relationship Id="rId4" Type="http://schemas.openxmlformats.org/officeDocument/2006/relationships/image" Target="../media/image158.png"/><Relationship Id="rId9" Type="http://schemas.openxmlformats.org/officeDocument/2006/relationships/image" Target="../media/image161.svg"/><Relationship Id="rId14" Type="http://schemas.openxmlformats.org/officeDocument/2006/relationships/image" Target="../media/image1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74.png"/><Relationship Id="rId18" Type="http://schemas.openxmlformats.org/officeDocument/2006/relationships/image" Target="../media/image179.png"/><Relationship Id="rId3" Type="http://schemas.openxmlformats.org/officeDocument/2006/relationships/image" Target="../media/image2.svg"/><Relationship Id="rId21" Type="http://schemas.openxmlformats.org/officeDocument/2006/relationships/image" Target="../media/image181.png"/><Relationship Id="rId7" Type="http://schemas.openxmlformats.org/officeDocument/2006/relationships/image" Target="../media/image7.png"/><Relationship Id="rId12" Type="http://schemas.openxmlformats.org/officeDocument/2006/relationships/image" Target="../media/image173.svg"/><Relationship Id="rId17" Type="http://schemas.openxmlformats.org/officeDocument/2006/relationships/image" Target="../media/image178.png"/><Relationship Id="rId2" Type="http://schemas.openxmlformats.org/officeDocument/2006/relationships/image" Target="../media/image1.png"/><Relationship Id="rId16" Type="http://schemas.openxmlformats.org/officeDocument/2006/relationships/image" Target="../media/image177.sv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72.png"/><Relationship Id="rId5" Type="http://schemas.openxmlformats.org/officeDocument/2006/relationships/image" Target="../media/image5.png"/><Relationship Id="rId15" Type="http://schemas.openxmlformats.org/officeDocument/2006/relationships/image" Target="../media/image176.png"/><Relationship Id="rId23" Type="http://schemas.openxmlformats.org/officeDocument/2006/relationships/image" Target="../media/image183.svg"/><Relationship Id="rId10" Type="http://schemas.openxmlformats.org/officeDocument/2006/relationships/image" Target="../media/image10.svg"/><Relationship Id="rId19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175.png"/><Relationship Id="rId22" Type="http://schemas.openxmlformats.org/officeDocument/2006/relationships/image" Target="../media/image1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svg"/><Relationship Id="rId1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svg"/><Relationship Id="rId3" Type="http://schemas.openxmlformats.org/officeDocument/2006/relationships/image" Target="../media/image14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13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4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svg"/><Relationship Id="rId21" Type="http://schemas.openxmlformats.org/officeDocument/2006/relationships/image" Target="../media/image60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5" Type="http://schemas.openxmlformats.org/officeDocument/2006/relationships/image" Target="../media/image64.sv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24" Type="http://schemas.openxmlformats.org/officeDocument/2006/relationships/image" Target="../media/image63.pn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23" Type="http://schemas.openxmlformats.org/officeDocument/2006/relationships/image" Target="../media/image62.svg"/><Relationship Id="rId28" Type="http://schemas.openxmlformats.org/officeDocument/2006/relationships/image" Target="../media/image67.svg"/><Relationship Id="rId10" Type="http://schemas.openxmlformats.org/officeDocument/2006/relationships/image" Target="../media/image49.png"/><Relationship Id="rId19" Type="http://schemas.openxmlformats.org/officeDocument/2006/relationships/image" Target="../media/image58.svg"/><Relationship Id="rId31" Type="http://schemas.openxmlformats.org/officeDocument/2006/relationships/image" Target="../media/image4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78.svg"/><Relationship Id="rId17" Type="http://schemas.openxmlformats.org/officeDocument/2006/relationships/image" Target="../media/image83.svg"/><Relationship Id="rId2" Type="http://schemas.openxmlformats.org/officeDocument/2006/relationships/image" Target="../media/image1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svg"/><Relationship Id="rId15" Type="http://schemas.openxmlformats.org/officeDocument/2006/relationships/image" Target="../media/image8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18" Type="http://schemas.openxmlformats.org/officeDocument/2006/relationships/image" Target="../media/image100.png"/><Relationship Id="rId3" Type="http://schemas.openxmlformats.org/officeDocument/2006/relationships/image" Target="../media/image85.png"/><Relationship Id="rId21" Type="http://schemas.openxmlformats.org/officeDocument/2006/relationships/image" Target="../media/image4.png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17" Type="http://schemas.openxmlformats.org/officeDocument/2006/relationships/image" Target="../media/image99.sv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20" Type="http://schemas.openxmlformats.org/officeDocument/2006/relationships/image" Target="../media/image10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7.sv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svg"/><Relationship Id="rId18" Type="http://schemas.openxmlformats.org/officeDocument/2006/relationships/image" Target="../media/image7.png"/><Relationship Id="rId3" Type="http://schemas.openxmlformats.org/officeDocument/2006/relationships/image" Target="../media/image2.svg"/><Relationship Id="rId21" Type="http://schemas.openxmlformats.org/officeDocument/2006/relationships/image" Target="../media/image118.svg"/><Relationship Id="rId7" Type="http://schemas.openxmlformats.org/officeDocument/2006/relationships/image" Target="../media/image106.svg"/><Relationship Id="rId12" Type="http://schemas.openxmlformats.org/officeDocument/2006/relationships/image" Target="../media/image111.png"/><Relationship Id="rId17" Type="http://schemas.openxmlformats.org/officeDocument/2006/relationships/image" Target="../media/image116.svg"/><Relationship Id="rId2" Type="http://schemas.openxmlformats.org/officeDocument/2006/relationships/image" Target="../media/image1.png"/><Relationship Id="rId16" Type="http://schemas.openxmlformats.org/officeDocument/2006/relationships/image" Target="../media/image115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4.svg"/><Relationship Id="rId15" Type="http://schemas.openxmlformats.org/officeDocument/2006/relationships/image" Target="../media/image114.svg"/><Relationship Id="rId23" Type="http://schemas.openxmlformats.org/officeDocument/2006/relationships/image" Target="../media/image4.png"/><Relationship Id="rId10" Type="http://schemas.openxmlformats.org/officeDocument/2006/relationships/image" Target="../media/image109.png"/><Relationship Id="rId19" Type="http://schemas.openxmlformats.org/officeDocument/2006/relationships/image" Target="../media/image8.svg"/><Relationship Id="rId4" Type="http://schemas.openxmlformats.org/officeDocument/2006/relationships/image" Target="../media/image103.png"/><Relationship Id="rId9" Type="http://schemas.openxmlformats.org/officeDocument/2006/relationships/image" Target="../media/image108.svg"/><Relationship Id="rId14" Type="http://schemas.openxmlformats.org/officeDocument/2006/relationships/image" Target="../media/image113.png"/><Relationship Id="rId22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13" Type="http://schemas.openxmlformats.org/officeDocument/2006/relationships/image" Target="../media/image131.png"/><Relationship Id="rId18" Type="http://schemas.openxmlformats.org/officeDocument/2006/relationships/image" Target="../media/image136.svg"/><Relationship Id="rId3" Type="http://schemas.openxmlformats.org/officeDocument/2006/relationships/image" Target="../media/image121.png"/><Relationship Id="rId21" Type="http://schemas.openxmlformats.org/officeDocument/2006/relationships/image" Target="../media/image139.png"/><Relationship Id="rId7" Type="http://schemas.openxmlformats.org/officeDocument/2006/relationships/image" Target="../media/image125.png"/><Relationship Id="rId12" Type="http://schemas.openxmlformats.org/officeDocument/2006/relationships/image" Target="../media/image130.svg"/><Relationship Id="rId17" Type="http://schemas.openxmlformats.org/officeDocument/2006/relationships/image" Target="../media/image135.png"/><Relationship Id="rId25" Type="http://schemas.openxmlformats.org/officeDocument/2006/relationships/image" Target="../media/image4.png"/><Relationship Id="rId2" Type="http://schemas.openxmlformats.org/officeDocument/2006/relationships/image" Target="../media/image120.png"/><Relationship Id="rId16" Type="http://schemas.openxmlformats.org/officeDocument/2006/relationships/image" Target="../media/image134.svg"/><Relationship Id="rId20" Type="http://schemas.openxmlformats.org/officeDocument/2006/relationships/image" Target="../media/image1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svg"/><Relationship Id="rId11" Type="http://schemas.openxmlformats.org/officeDocument/2006/relationships/image" Target="../media/image129.png"/><Relationship Id="rId24" Type="http://schemas.openxmlformats.org/officeDocument/2006/relationships/image" Target="../media/image142.sv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23" Type="http://schemas.openxmlformats.org/officeDocument/2006/relationships/image" Target="../media/image141.png"/><Relationship Id="rId10" Type="http://schemas.openxmlformats.org/officeDocument/2006/relationships/image" Target="../media/image128.svg"/><Relationship Id="rId19" Type="http://schemas.openxmlformats.org/officeDocument/2006/relationships/image" Target="../media/image137.png"/><Relationship Id="rId4" Type="http://schemas.openxmlformats.org/officeDocument/2006/relationships/image" Target="../media/image122.svg"/><Relationship Id="rId9" Type="http://schemas.openxmlformats.org/officeDocument/2006/relationships/image" Target="../media/image127.png"/><Relationship Id="rId14" Type="http://schemas.openxmlformats.org/officeDocument/2006/relationships/image" Target="../media/image132.svg"/><Relationship Id="rId22" Type="http://schemas.openxmlformats.org/officeDocument/2006/relationships/image" Target="../media/image1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svg"/><Relationship Id="rId3" Type="http://schemas.openxmlformats.org/officeDocument/2006/relationships/image" Target="../media/image143.png"/><Relationship Id="rId7" Type="http://schemas.openxmlformats.org/officeDocument/2006/relationships/image" Target="../media/image147.svg"/><Relationship Id="rId12" Type="http://schemas.openxmlformats.org/officeDocument/2006/relationships/image" Target="../media/image152.png"/><Relationship Id="rId2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11" Type="http://schemas.openxmlformats.org/officeDocument/2006/relationships/image" Target="../media/image151.svg"/><Relationship Id="rId5" Type="http://schemas.openxmlformats.org/officeDocument/2006/relationships/image" Target="../media/image145.svg"/><Relationship Id="rId15" Type="http://schemas.openxmlformats.org/officeDocument/2006/relationships/image" Target="../media/image155.sv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svg"/><Relationship Id="rId14" Type="http://schemas.openxmlformats.org/officeDocument/2006/relationships/image" Target="../media/image1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37398" y="-1937969"/>
            <a:ext cx="14339202" cy="20279366"/>
          </a:xfrm>
          <a:custGeom>
            <a:avLst/>
            <a:gdLst/>
            <a:ahLst/>
            <a:cxnLst/>
            <a:rect l="l" t="t" r="r" b="b"/>
            <a:pathLst>
              <a:path w="14339202" h="20279366">
                <a:moveTo>
                  <a:pt x="0" y="0"/>
                </a:moveTo>
                <a:lnTo>
                  <a:pt x="14339202" y="0"/>
                </a:lnTo>
                <a:lnTo>
                  <a:pt x="14339202" y="20279366"/>
                </a:lnTo>
                <a:lnTo>
                  <a:pt x="0" y="2027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3154" y="0"/>
            <a:ext cx="7675978" cy="7215420"/>
          </a:xfrm>
          <a:custGeom>
            <a:avLst/>
            <a:gdLst/>
            <a:ahLst/>
            <a:cxnLst/>
            <a:rect l="l" t="t" r="r" b="b"/>
            <a:pathLst>
              <a:path w="7675978" h="7215420">
                <a:moveTo>
                  <a:pt x="0" y="0"/>
                </a:moveTo>
                <a:lnTo>
                  <a:pt x="7675979" y="0"/>
                </a:lnTo>
                <a:lnTo>
                  <a:pt x="7675979" y="7215420"/>
                </a:lnTo>
                <a:lnTo>
                  <a:pt x="0" y="7215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847311" y="210069"/>
            <a:ext cx="864735" cy="86473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78" b="-7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-231333" y="4608337"/>
            <a:ext cx="2891331" cy="3275769"/>
          </a:xfrm>
          <a:custGeom>
            <a:avLst/>
            <a:gdLst/>
            <a:ahLst/>
            <a:cxnLst/>
            <a:rect l="l" t="t" r="r" b="b"/>
            <a:pathLst>
              <a:path w="2891331" h="3275769">
                <a:moveTo>
                  <a:pt x="0" y="0"/>
                </a:moveTo>
                <a:lnTo>
                  <a:pt x="2891331" y="0"/>
                </a:lnTo>
                <a:lnTo>
                  <a:pt x="2891331" y="3275768"/>
                </a:lnTo>
                <a:lnTo>
                  <a:pt x="0" y="3275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30241" y="1811954"/>
            <a:ext cx="8181805" cy="2796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4"/>
              </a:lnSpc>
            </a:pPr>
            <a:r>
              <a:rPr lang="en-US" sz="11138" b="1">
                <a:solidFill>
                  <a:srgbClr val="000000"/>
                </a:solidFill>
                <a:latin typeface="Gliker Bold"/>
                <a:ea typeface="Gliker Bold"/>
                <a:cs typeface="Gliker Bold"/>
                <a:sym typeface="Gliker Bold"/>
              </a:rPr>
              <a:t>Mapas Mentales</a:t>
            </a:r>
          </a:p>
        </p:txBody>
      </p:sp>
      <p:sp>
        <p:nvSpPr>
          <p:cNvPr id="8" name="Freeform 8"/>
          <p:cNvSpPr/>
          <p:nvPr/>
        </p:nvSpPr>
        <p:spPr>
          <a:xfrm>
            <a:off x="8163845" y="2124098"/>
            <a:ext cx="1001012" cy="962223"/>
          </a:xfrm>
          <a:custGeom>
            <a:avLst/>
            <a:gdLst/>
            <a:ahLst/>
            <a:cxnLst/>
            <a:rect l="l" t="t" r="r" b="b"/>
            <a:pathLst>
              <a:path w="1001012" h="962223">
                <a:moveTo>
                  <a:pt x="0" y="0"/>
                </a:moveTo>
                <a:lnTo>
                  <a:pt x="1001011" y="0"/>
                </a:lnTo>
                <a:lnTo>
                  <a:pt x="1001011" y="962222"/>
                </a:lnTo>
                <a:lnTo>
                  <a:pt x="0" y="9622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92831" y="4691741"/>
            <a:ext cx="3108960" cy="3108960"/>
          </a:xfrm>
          <a:custGeom>
            <a:avLst/>
            <a:gdLst/>
            <a:ahLst/>
            <a:cxnLst/>
            <a:rect l="l" t="t" r="r" b="b"/>
            <a:pathLst>
              <a:path w="3108960" h="3108960">
                <a:moveTo>
                  <a:pt x="0" y="0"/>
                </a:moveTo>
                <a:lnTo>
                  <a:pt x="3108960" y="0"/>
                </a:lnTo>
                <a:lnTo>
                  <a:pt x="3108960" y="3108960"/>
                </a:lnTo>
                <a:lnTo>
                  <a:pt x="0" y="3108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7240" y="642437"/>
            <a:ext cx="1326441" cy="1115869"/>
          </a:xfrm>
          <a:custGeom>
            <a:avLst/>
            <a:gdLst/>
            <a:ahLst/>
            <a:cxnLst/>
            <a:rect l="l" t="t" r="r" b="b"/>
            <a:pathLst>
              <a:path w="1326441" h="1115869">
                <a:moveTo>
                  <a:pt x="0" y="0"/>
                </a:moveTo>
                <a:lnTo>
                  <a:pt x="1326441" y="0"/>
                </a:lnTo>
                <a:lnTo>
                  <a:pt x="1326441" y="1115868"/>
                </a:lnTo>
                <a:lnTo>
                  <a:pt x="0" y="1115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224796" y="4691741"/>
            <a:ext cx="2560984" cy="2144824"/>
          </a:xfrm>
          <a:custGeom>
            <a:avLst/>
            <a:gdLst/>
            <a:ahLst/>
            <a:cxnLst/>
            <a:rect l="l" t="t" r="r" b="b"/>
            <a:pathLst>
              <a:path w="2560984" h="2144824">
                <a:moveTo>
                  <a:pt x="0" y="0"/>
                </a:moveTo>
                <a:lnTo>
                  <a:pt x="2560984" y="0"/>
                </a:lnTo>
                <a:lnTo>
                  <a:pt x="2560984" y="2144824"/>
                </a:lnTo>
                <a:lnTo>
                  <a:pt x="0" y="21448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05524" y="-1856690"/>
            <a:ext cx="12200836" cy="11744342"/>
          </a:xfrm>
          <a:custGeom>
            <a:avLst/>
            <a:gdLst/>
            <a:ahLst/>
            <a:cxnLst/>
            <a:rect l="l" t="t" r="r" b="b"/>
            <a:pathLst>
              <a:path w="12200836" h="11744342">
                <a:moveTo>
                  <a:pt x="0" y="0"/>
                </a:moveTo>
                <a:lnTo>
                  <a:pt x="12200836" y="0"/>
                </a:lnTo>
                <a:lnTo>
                  <a:pt x="12200836" y="11744342"/>
                </a:lnTo>
                <a:lnTo>
                  <a:pt x="0" y="11744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71918">
            <a:off x="7849130" y="4181083"/>
            <a:ext cx="1653639" cy="1141011"/>
          </a:xfrm>
          <a:custGeom>
            <a:avLst/>
            <a:gdLst/>
            <a:ahLst/>
            <a:cxnLst/>
            <a:rect l="l" t="t" r="r" b="b"/>
            <a:pathLst>
              <a:path w="1653639" h="1141011">
                <a:moveTo>
                  <a:pt x="0" y="0"/>
                </a:moveTo>
                <a:lnTo>
                  <a:pt x="1653640" y="0"/>
                </a:lnTo>
                <a:lnTo>
                  <a:pt x="1653640" y="1141011"/>
                </a:lnTo>
                <a:lnTo>
                  <a:pt x="0" y="11410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5650" y="211924"/>
            <a:ext cx="1653639" cy="1141011"/>
          </a:xfrm>
          <a:custGeom>
            <a:avLst/>
            <a:gdLst/>
            <a:ahLst/>
            <a:cxnLst/>
            <a:rect l="l" t="t" r="r" b="b"/>
            <a:pathLst>
              <a:path w="1653639" h="1141011">
                <a:moveTo>
                  <a:pt x="0" y="0"/>
                </a:moveTo>
                <a:lnTo>
                  <a:pt x="1653639" y="0"/>
                </a:lnTo>
                <a:lnTo>
                  <a:pt x="1653639" y="1141011"/>
                </a:lnTo>
                <a:lnTo>
                  <a:pt x="0" y="11410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29200" y="-1089875"/>
            <a:ext cx="6171286" cy="6217920"/>
          </a:xfrm>
          <a:custGeom>
            <a:avLst/>
            <a:gdLst/>
            <a:ahLst/>
            <a:cxnLst/>
            <a:rect l="l" t="t" r="r" b="b"/>
            <a:pathLst>
              <a:path w="6171286" h="6217920">
                <a:moveTo>
                  <a:pt x="0" y="0"/>
                </a:moveTo>
                <a:lnTo>
                  <a:pt x="6171286" y="0"/>
                </a:lnTo>
                <a:lnTo>
                  <a:pt x="6171286" y="6217920"/>
                </a:lnTo>
                <a:lnTo>
                  <a:pt x="0" y="6217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6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94809" y="5185613"/>
            <a:ext cx="2744098" cy="3108960"/>
          </a:xfrm>
          <a:custGeom>
            <a:avLst/>
            <a:gdLst/>
            <a:ahLst/>
            <a:cxnLst/>
            <a:rect l="l" t="t" r="r" b="b"/>
            <a:pathLst>
              <a:path w="2744098" h="3108960">
                <a:moveTo>
                  <a:pt x="0" y="0"/>
                </a:moveTo>
                <a:lnTo>
                  <a:pt x="2744098" y="0"/>
                </a:lnTo>
                <a:lnTo>
                  <a:pt x="2744098" y="3108960"/>
                </a:lnTo>
                <a:lnTo>
                  <a:pt x="0" y="31089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322967" y="4364991"/>
            <a:ext cx="3652645" cy="2888910"/>
          </a:xfrm>
          <a:custGeom>
            <a:avLst/>
            <a:gdLst/>
            <a:ahLst/>
            <a:cxnLst/>
            <a:rect l="l" t="t" r="r" b="b"/>
            <a:pathLst>
              <a:path w="3652645" h="2888910">
                <a:moveTo>
                  <a:pt x="3652645" y="0"/>
                </a:moveTo>
                <a:lnTo>
                  <a:pt x="0" y="0"/>
                </a:lnTo>
                <a:lnTo>
                  <a:pt x="0" y="2888910"/>
                </a:lnTo>
                <a:lnTo>
                  <a:pt x="3652645" y="2888910"/>
                </a:lnTo>
                <a:lnTo>
                  <a:pt x="365264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6125" y="782430"/>
            <a:ext cx="3013904" cy="3036679"/>
          </a:xfrm>
          <a:custGeom>
            <a:avLst/>
            <a:gdLst/>
            <a:ahLst/>
            <a:cxnLst/>
            <a:rect l="l" t="t" r="r" b="b"/>
            <a:pathLst>
              <a:path w="3013904" h="3036679">
                <a:moveTo>
                  <a:pt x="0" y="0"/>
                </a:moveTo>
                <a:lnTo>
                  <a:pt x="3013904" y="0"/>
                </a:lnTo>
                <a:lnTo>
                  <a:pt x="3013904" y="3036678"/>
                </a:lnTo>
                <a:lnTo>
                  <a:pt x="0" y="30366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180560">
            <a:off x="3406598" y="-24538"/>
            <a:ext cx="3013904" cy="3036679"/>
          </a:xfrm>
          <a:custGeom>
            <a:avLst/>
            <a:gdLst/>
            <a:ahLst/>
            <a:cxnLst/>
            <a:rect l="l" t="t" r="r" b="b"/>
            <a:pathLst>
              <a:path w="3013904" h="3036679">
                <a:moveTo>
                  <a:pt x="0" y="0"/>
                </a:moveTo>
                <a:lnTo>
                  <a:pt x="3013904" y="0"/>
                </a:lnTo>
                <a:lnTo>
                  <a:pt x="3013904" y="3036679"/>
                </a:lnTo>
                <a:lnTo>
                  <a:pt x="0" y="3036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790089">
            <a:off x="6577347" y="417574"/>
            <a:ext cx="3013904" cy="3036679"/>
          </a:xfrm>
          <a:custGeom>
            <a:avLst/>
            <a:gdLst/>
            <a:ahLst/>
            <a:cxnLst/>
            <a:rect l="l" t="t" r="r" b="b"/>
            <a:pathLst>
              <a:path w="3013904" h="3036679">
                <a:moveTo>
                  <a:pt x="0" y="0"/>
                </a:moveTo>
                <a:lnTo>
                  <a:pt x="3013904" y="0"/>
                </a:lnTo>
                <a:lnTo>
                  <a:pt x="3013904" y="3036679"/>
                </a:lnTo>
                <a:lnTo>
                  <a:pt x="0" y="3036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790089">
            <a:off x="4772631" y="3599356"/>
            <a:ext cx="2640300" cy="2660252"/>
          </a:xfrm>
          <a:custGeom>
            <a:avLst/>
            <a:gdLst/>
            <a:ahLst/>
            <a:cxnLst/>
            <a:rect l="l" t="t" r="r" b="b"/>
            <a:pathLst>
              <a:path w="2640300" h="2660252">
                <a:moveTo>
                  <a:pt x="0" y="0"/>
                </a:moveTo>
                <a:lnTo>
                  <a:pt x="2640299" y="0"/>
                </a:lnTo>
                <a:lnTo>
                  <a:pt x="2640299" y="2660252"/>
                </a:lnTo>
                <a:lnTo>
                  <a:pt x="0" y="2660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31288">
            <a:off x="7245968" y="4704240"/>
            <a:ext cx="2708444" cy="2728911"/>
          </a:xfrm>
          <a:custGeom>
            <a:avLst/>
            <a:gdLst/>
            <a:ahLst/>
            <a:cxnLst/>
            <a:rect l="l" t="t" r="r" b="b"/>
            <a:pathLst>
              <a:path w="2708444" h="2728911">
                <a:moveTo>
                  <a:pt x="0" y="0"/>
                </a:moveTo>
                <a:lnTo>
                  <a:pt x="2708444" y="0"/>
                </a:lnTo>
                <a:lnTo>
                  <a:pt x="2708444" y="2728911"/>
                </a:lnTo>
                <a:lnTo>
                  <a:pt x="0" y="27289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407163">
            <a:off x="4434605" y="5728670"/>
            <a:ext cx="2660935" cy="2181967"/>
          </a:xfrm>
          <a:custGeom>
            <a:avLst/>
            <a:gdLst/>
            <a:ahLst/>
            <a:cxnLst/>
            <a:rect l="l" t="t" r="r" b="b"/>
            <a:pathLst>
              <a:path w="2660935" h="2181967">
                <a:moveTo>
                  <a:pt x="0" y="0"/>
                </a:moveTo>
                <a:lnTo>
                  <a:pt x="2660935" y="0"/>
                </a:lnTo>
                <a:lnTo>
                  <a:pt x="2660935" y="2181967"/>
                </a:lnTo>
                <a:lnTo>
                  <a:pt x="0" y="2181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777501" flipV="1">
            <a:off x="3981834" y="2757907"/>
            <a:ext cx="2982002" cy="1684831"/>
          </a:xfrm>
          <a:custGeom>
            <a:avLst/>
            <a:gdLst/>
            <a:ahLst/>
            <a:cxnLst/>
            <a:rect l="l" t="t" r="r" b="b"/>
            <a:pathLst>
              <a:path w="2982002" h="1684831">
                <a:moveTo>
                  <a:pt x="0" y="1684832"/>
                </a:moveTo>
                <a:lnTo>
                  <a:pt x="2982002" y="1684832"/>
                </a:lnTo>
                <a:lnTo>
                  <a:pt x="2982002" y="0"/>
                </a:lnTo>
                <a:lnTo>
                  <a:pt x="0" y="0"/>
                </a:lnTo>
                <a:lnTo>
                  <a:pt x="0" y="1684832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893204" flipH="1">
            <a:off x="-300066" y="4351632"/>
            <a:ext cx="2154613" cy="492868"/>
          </a:xfrm>
          <a:custGeom>
            <a:avLst/>
            <a:gdLst/>
            <a:ahLst/>
            <a:cxnLst/>
            <a:rect l="l" t="t" r="r" b="b"/>
            <a:pathLst>
              <a:path w="2154613" h="492868">
                <a:moveTo>
                  <a:pt x="2154612" y="0"/>
                </a:moveTo>
                <a:lnTo>
                  <a:pt x="0" y="0"/>
                </a:lnTo>
                <a:lnTo>
                  <a:pt x="0" y="492868"/>
                </a:lnTo>
                <a:lnTo>
                  <a:pt x="2154612" y="492868"/>
                </a:lnTo>
                <a:lnTo>
                  <a:pt x="215461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52653" flipH="1">
            <a:off x="7186751" y="4559859"/>
            <a:ext cx="1072101" cy="88448"/>
          </a:xfrm>
          <a:custGeom>
            <a:avLst/>
            <a:gdLst/>
            <a:ahLst/>
            <a:cxnLst/>
            <a:rect l="l" t="t" r="r" b="b"/>
            <a:pathLst>
              <a:path w="1072101" h="88448">
                <a:moveTo>
                  <a:pt x="1072101" y="0"/>
                </a:moveTo>
                <a:lnTo>
                  <a:pt x="0" y="0"/>
                </a:lnTo>
                <a:lnTo>
                  <a:pt x="0" y="88449"/>
                </a:lnTo>
                <a:lnTo>
                  <a:pt x="1072101" y="88449"/>
                </a:lnTo>
                <a:lnTo>
                  <a:pt x="107210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777501" flipV="1">
            <a:off x="1524965" y="2976693"/>
            <a:ext cx="2982002" cy="1684831"/>
          </a:xfrm>
          <a:custGeom>
            <a:avLst/>
            <a:gdLst/>
            <a:ahLst/>
            <a:cxnLst/>
            <a:rect l="l" t="t" r="r" b="b"/>
            <a:pathLst>
              <a:path w="2982002" h="1684831">
                <a:moveTo>
                  <a:pt x="0" y="1684831"/>
                </a:moveTo>
                <a:lnTo>
                  <a:pt x="2982002" y="1684831"/>
                </a:lnTo>
                <a:lnTo>
                  <a:pt x="2982002" y="0"/>
                </a:lnTo>
                <a:lnTo>
                  <a:pt x="0" y="0"/>
                </a:lnTo>
                <a:lnTo>
                  <a:pt x="0" y="1684831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0315123" flipH="1">
            <a:off x="3548897" y="5215150"/>
            <a:ext cx="1259593" cy="288132"/>
          </a:xfrm>
          <a:custGeom>
            <a:avLst/>
            <a:gdLst/>
            <a:ahLst/>
            <a:cxnLst/>
            <a:rect l="l" t="t" r="r" b="b"/>
            <a:pathLst>
              <a:path w="1259593" h="288132">
                <a:moveTo>
                  <a:pt x="1259593" y="0"/>
                </a:moveTo>
                <a:lnTo>
                  <a:pt x="0" y="0"/>
                </a:lnTo>
                <a:lnTo>
                  <a:pt x="0" y="288132"/>
                </a:lnTo>
                <a:lnTo>
                  <a:pt x="1259593" y="288132"/>
                </a:lnTo>
                <a:lnTo>
                  <a:pt x="125959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9281160" y="239825"/>
            <a:ext cx="595464" cy="59546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0"/>
              <a:stretch>
                <a:fillRect t="-78" b="-78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288289" y="6819654"/>
            <a:ext cx="3997571" cy="844746"/>
            <a:chOff x="0" y="0"/>
            <a:chExt cx="1393489" cy="29446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93489" cy="294465"/>
            </a:xfrm>
            <a:custGeom>
              <a:avLst/>
              <a:gdLst/>
              <a:ahLst/>
              <a:cxnLst/>
              <a:rect l="l" t="t" r="r" b="b"/>
              <a:pathLst>
                <a:path w="1393489" h="294465">
                  <a:moveTo>
                    <a:pt x="73593" y="0"/>
                  </a:moveTo>
                  <a:lnTo>
                    <a:pt x="1319896" y="0"/>
                  </a:lnTo>
                  <a:cubicBezTo>
                    <a:pt x="1339414" y="0"/>
                    <a:pt x="1358133" y="7754"/>
                    <a:pt x="1371934" y="21555"/>
                  </a:cubicBezTo>
                  <a:cubicBezTo>
                    <a:pt x="1385735" y="35356"/>
                    <a:pt x="1393489" y="54075"/>
                    <a:pt x="1393489" y="73593"/>
                  </a:cubicBezTo>
                  <a:lnTo>
                    <a:pt x="1393489" y="220872"/>
                  </a:lnTo>
                  <a:cubicBezTo>
                    <a:pt x="1393489" y="240390"/>
                    <a:pt x="1385735" y="259109"/>
                    <a:pt x="1371934" y="272910"/>
                  </a:cubicBezTo>
                  <a:cubicBezTo>
                    <a:pt x="1358133" y="286711"/>
                    <a:pt x="1339414" y="294465"/>
                    <a:pt x="1319896" y="294465"/>
                  </a:cubicBezTo>
                  <a:lnTo>
                    <a:pt x="73593" y="294465"/>
                  </a:lnTo>
                  <a:cubicBezTo>
                    <a:pt x="54075" y="294465"/>
                    <a:pt x="35356" y="286711"/>
                    <a:pt x="21555" y="272910"/>
                  </a:cubicBezTo>
                  <a:cubicBezTo>
                    <a:pt x="7754" y="259109"/>
                    <a:pt x="0" y="240390"/>
                    <a:pt x="0" y="220872"/>
                  </a:cubicBezTo>
                  <a:lnTo>
                    <a:pt x="0" y="73593"/>
                  </a:lnTo>
                  <a:cubicBezTo>
                    <a:pt x="0" y="54075"/>
                    <a:pt x="7754" y="35356"/>
                    <a:pt x="21555" y="21555"/>
                  </a:cubicBezTo>
                  <a:cubicBezTo>
                    <a:pt x="35356" y="7754"/>
                    <a:pt x="54075" y="0"/>
                    <a:pt x="73593" y="0"/>
                  </a:cubicBezTo>
                  <a:close/>
                </a:path>
              </a:pathLst>
            </a:custGeom>
            <a:solidFill>
              <a:srgbClr val="DDD22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393489" cy="323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8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-461028" y="6772029"/>
            <a:ext cx="2214105" cy="348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2"/>
              </a:lnSpc>
            </a:pPr>
            <a:r>
              <a:rPr lang="en-US" sz="2223" dirty="0">
                <a:solidFill>
                  <a:srgbClr val="000000"/>
                </a:solidFill>
                <a:latin typeface="Sunborn"/>
                <a:ea typeface="Sunborn"/>
                <a:cs typeface="Sunborn"/>
                <a:sym typeface="Sunborn"/>
              </a:rPr>
              <a:t>     </a:t>
            </a:r>
            <a:r>
              <a:rPr lang="en-US" sz="2223" dirty="0" err="1">
                <a:solidFill>
                  <a:srgbClr val="000000"/>
                </a:solidFill>
                <a:latin typeface="Sunborn"/>
                <a:ea typeface="Sunborn"/>
                <a:cs typeface="Sunborn"/>
                <a:sym typeface="Sunborn"/>
              </a:rPr>
              <a:t>título</a:t>
            </a:r>
            <a:endParaRPr lang="en-US" sz="2223" dirty="0">
              <a:solidFill>
                <a:srgbClr val="000000"/>
              </a:solidFill>
              <a:latin typeface="Sunborn"/>
              <a:ea typeface="Sunborn"/>
              <a:cs typeface="Sunborn"/>
              <a:sym typeface="Sunbor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37398" y="-1937969"/>
            <a:ext cx="14339202" cy="20279366"/>
          </a:xfrm>
          <a:custGeom>
            <a:avLst/>
            <a:gdLst/>
            <a:ahLst/>
            <a:cxnLst/>
            <a:rect l="l" t="t" r="r" b="b"/>
            <a:pathLst>
              <a:path w="14339202" h="20279366">
                <a:moveTo>
                  <a:pt x="0" y="0"/>
                </a:moveTo>
                <a:lnTo>
                  <a:pt x="14339202" y="0"/>
                </a:lnTo>
                <a:lnTo>
                  <a:pt x="14339202" y="20279366"/>
                </a:lnTo>
                <a:lnTo>
                  <a:pt x="0" y="2027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3154" y="0"/>
            <a:ext cx="7675978" cy="7215420"/>
          </a:xfrm>
          <a:custGeom>
            <a:avLst/>
            <a:gdLst/>
            <a:ahLst/>
            <a:cxnLst/>
            <a:rect l="l" t="t" r="r" b="b"/>
            <a:pathLst>
              <a:path w="7675978" h="7215420">
                <a:moveTo>
                  <a:pt x="0" y="0"/>
                </a:moveTo>
                <a:lnTo>
                  <a:pt x="7675979" y="0"/>
                </a:lnTo>
                <a:lnTo>
                  <a:pt x="7675979" y="7215420"/>
                </a:lnTo>
                <a:lnTo>
                  <a:pt x="0" y="7215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44875" y="210069"/>
            <a:ext cx="567171" cy="56717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78" b="-7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-231333" y="4608337"/>
            <a:ext cx="2891331" cy="3275769"/>
          </a:xfrm>
          <a:custGeom>
            <a:avLst/>
            <a:gdLst/>
            <a:ahLst/>
            <a:cxnLst/>
            <a:rect l="l" t="t" r="r" b="b"/>
            <a:pathLst>
              <a:path w="2891331" h="3275769">
                <a:moveTo>
                  <a:pt x="0" y="0"/>
                </a:moveTo>
                <a:lnTo>
                  <a:pt x="2891331" y="0"/>
                </a:lnTo>
                <a:lnTo>
                  <a:pt x="2891331" y="3275768"/>
                </a:lnTo>
                <a:lnTo>
                  <a:pt x="0" y="3275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278667" y="1074804"/>
            <a:ext cx="1001012" cy="962223"/>
          </a:xfrm>
          <a:custGeom>
            <a:avLst/>
            <a:gdLst/>
            <a:ahLst/>
            <a:cxnLst/>
            <a:rect l="l" t="t" r="r" b="b"/>
            <a:pathLst>
              <a:path w="1001012" h="962223">
                <a:moveTo>
                  <a:pt x="0" y="0"/>
                </a:moveTo>
                <a:lnTo>
                  <a:pt x="1001012" y="0"/>
                </a:lnTo>
                <a:lnTo>
                  <a:pt x="1001012" y="962223"/>
                </a:lnTo>
                <a:lnTo>
                  <a:pt x="0" y="9622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292831" y="4691741"/>
            <a:ext cx="3108960" cy="3108960"/>
          </a:xfrm>
          <a:custGeom>
            <a:avLst/>
            <a:gdLst/>
            <a:ahLst/>
            <a:cxnLst/>
            <a:rect l="l" t="t" r="r" b="b"/>
            <a:pathLst>
              <a:path w="3108960" h="3108960">
                <a:moveTo>
                  <a:pt x="0" y="0"/>
                </a:moveTo>
                <a:lnTo>
                  <a:pt x="3108960" y="0"/>
                </a:lnTo>
                <a:lnTo>
                  <a:pt x="3108960" y="3108960"/>
                </a:lnTo>
                <a:lnTo>
                  <a:pt x="0" y="3108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65956" y="210069"/>
            <a:ext cx="8900694" cy="7454331"/>
          </a:xfrm>
          <a:custGeom>
            <a:avLst/>
            <a:gdLst/>
            <a:ahLst/>
            <a:cxnLst/>
            <a:rect l="l" t="t" r="r" b="b"/>
            <a:pathLst>
              <a:path w="8900694" h="7454331">
                <a:moveTo>
                  <a:pt x="0" y="0"/>
                </a:moveTo>
                <a:lnTo>
                  <a:pt x="8900694" y="0"/>
                </a:lnTo>
                <a:lnTo>
                  <a:pt x="8900694" y="7454331"/>
                </a:lnTo>
                <a:lnTo>
                  <a:pt x="0" y="74543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3823211" y="5696946"/>
            <a:ext cx="1986185" cy="1967454"/>
            <a:chOff x="0" y="0"/>
            <a:chExt cx="692352" cy="68582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92352" cy="685823"/>
            </a:xfrm>
            <a:custGeom>
              <a:avLst/>
              <a:gdLst/>
              <a:ahLst/>
              <a:cxnLst/>
              <a:rect l="l" t="t" r="r" b="b"/>
              <a:pathLst>
                <a:path w="692352" h="685823">
                  <a:moveTo>
                    <a:pt x="148120" y="0"/>
                  </a:moveTo>
                  <a:lnTo>
                    <a:pt x="544233" y="0"/>
                  </a:lnTo>
                  <a:cubicBezTo>
                    <a:pt x="583516" y="0"/>
                    <a:pt x="621191" y="15605"/>
                    <a:pt x="648969" y="43383"/>
                  </a:cubicBezTo>
                  <a:cubicBezTo>
                    <a:pt x="676747" y="71161"/>
                    <a:pt x="692352" y="108836"/>
                    <a:pt x="692352" y="148120"/>
                  </a:cubicBezTo>
                  <a:lnTo>
                    <a:pt x="692352" y="537703"/>
                  </a:lnTo>
                  <a:cubicBezTo>
                    <a:pt x="692352" y="619507"/>
                    <a:pt x="626037" y="685823"/>
                    <a:pt x="544233" y="685823"/>
                  </a:cubicBezTo>
                  <a:lnTo>
                    <a:pt x="148120" y="685823"/>
                  </a:lnTo>
                  <a:cubicBezTo>
                    <a:pt x="108836" y="685823"/>
                    <a:pt x="71161" y="670217"/>
                    <a:pt x="43383" y="642440"/>
                  </a:cubicBezTo>
                  <a:cubicBezTo>
                    <a:pt x="15605" y="614662"/>
                    <a:pt x="0" y="576987"/>
                    <a:pt x="0" y="537703"/>
                  </a:cubicBezTo>
                  <a:lnTo>
                    <a:pt x="0" y="148120"/>
                  </a:lnTo>
                  <a:cubicBezTo>
                    <a:pt x="0" y="108836"/>
                    <a:pt x="15605" y="71161"/>
                    <a:pt x="43383" y="43383"/>
                  </a:cubicBezTo>
                  <a:cubicBezTo>
                    <a:pt x="71161" y="15605"/>
                    <a:pt x="108836" y="0"/>
                    <a:pt x="148120" y="0"/>
                  </a:cubicBezTo>
                  <a:close/>
                </a:path>
              </a:pathLst>
            </a:custGeom>
            <a:solidFill>
              <a:srgbClr val="EBD6C5"/>
            </a:solidFill>
            <a:ln w="38100" cap="rnd">
              <a:solidFill>
                <a:srgbClr val="B28449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692352" cy="714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992386" y="5744571"/>
            <a:ext cx="1647834" cy="291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6"/>
              </a:lnSpc>
            </a:pPr>
            <a:r>
              <a:rPr lang="en-US" sz="2243" b="1">
                <a:solidFill>
                  <a:srgbClr val="000000"/>
                </a:solidFill>
                <a:latin typeface="Gliker Bold"/>
                <a:ea typeface="Gliker Bold"/>
                <a:cs typeface="Gliker Bold"/>
                <a:sym typeface="Gliker Bold"/>
              </a:rPr>
              <a:t>Título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37398" y="-1937969"/>
            <a:ext cx="14339202" cy="20279366"/>
          </a:xfrm>
          <a:custGeom>
            <a:avLst/>
            <a:gdLst/>
            <a:ahLst/>
            <a:cxnLst/>
            <a:rect l="l" t="t" r="r" b="b"/>
            <a:pathLst>
              <a:path w="14339202" h="20279366">
                <a:moveTo>
                  <a:pt x="0" y="0"/>
                </a:moveTo>
                <a:lnTo>
                  <a:pt x="14339202" y="0"/>
                </a:lnTo>
                <a:lnTo>
                  <a:pt x="14339202" y="20279366"/>
                </a:lnTo>
                <a:lnTo>
                  <a:pt x="0" y="2027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6830" y="335204"/>
            <a:ext cx="7675978" cy="7215420"/>
          </a:xfrm>
          <a:custGeom>
            <a:avLst/>
            <a:gdLst/>
            <a:ahLst/>
            <a:cxnLst/>
            <a:rect l="l" t="t" r="r" b="b"/>
            <a:pathLst>
              <a:path w="7675978" h="7215420">
                <a:moveTo>
                  <a:pt x="0" y="0"/>
                </a:moveTo>
                <a:lnTo>
                  <a:pt x="7675978" y="0"/>
                </a:lnTo>
                <a:lnTo>
                  <a:pt x="7675978" y="7215419"/>
                </a:lnTo>
                <a:lnTo>
                  <a:pt x="0" y="7215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1333" y="4608337"/>
            <a:ext cx="2891331" cy="3275769"/>
          </a:xfrm>
          <a:custGeom>
            <a:avLst/>
            <a:gdLst/>
            <a:ahLst/>
            <a:cxnLst/>
            <a:rect l="l" t="t" r="r" b="b"/>
            <a:pathLst>
              <a:path w="2891331" h="3275769">
                <a:moveTo>
                  <a:pt x="0" y="0"/>
                </a:moveTo>
                <a:lnTo>
                  <a:pt x="2891331" y="0"/>
                </a:lnTo>
                <a:lnTo>
                  <a:pt x="2891331" y="3275768"/>
                </a:lnTo>
                <a:lnTo>
                  <a:pt x="0" y="32757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78667" y="1074804"/>
            <a:ext cx="1001012" cy="962223"/>
          </a:xfrm>
          <a:custGeom>
            <a:avLst/>
            <a:gdLst/>
            <a:ahLst/>
            <a:cxnLst/>
            <a:rect l="l" t="t" r="r" b="b"/>
            <a:pathLst>
              <a:path w="1001012" h="962223">
                <a:moveTo>
                  <a:pt x="0" y="0"/>
                </a:moveTo>
                <a:lnTo>
                  <a:pt x="1001012" y="0"/>
                </a:lnTo>
                <a:lnTo>
                  <a:pt x="1001012" y="962223"/>
                </a:lnTo>
                <a:lnTo>
                  <a:pt x="0" y="962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92831" y="4691741"/>
            <a:ext cx="3108960" cy="3108960"/>
          </a:xfrm>
          <a:custGeom>
            <a:avLst/>
            <a:gdLst/>
            <a:ahLst/>
            <a:cxnLst/>
            <a:rect l="l" t="t" r="r" b="b"/>
            <a:pathLst>
              <a:path w="3108960" h="3108960">
                <a:moveTo>
                  <a:pt x="0" y="0"/>
                </a:moveTo>
                <a:lnTo>
                  <a:pt x="3108960" y="0"/>
                </a:lnTo>
                <a:lnTo>
                  <a:pt x="3108960" y="3108960"/>
                </a:lnTo>
                <a:lnTo>
                  <a:pt x="0" y="31089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59998" y="3235234"/>
            <a:ext cx="832343" cy="832343"/>
          </a:xfrm>
          <a:custGeom>
            <a:avLst/>
            <a:gdLst/>
            <a:ahLst/>
            <a:cxnLst/>
            <a:rect l="l" t="t" r="r" b="b"/>
            <a:pathLst>
              <a:path w="832343" h="832343">
                <a:moveTo>
                  <a:pt x="0" y="0"/>
                </a:moveTo>
                <a:lnTo>
                  <a:pt x="832343" y="0"/>
                </a:lnTo>
                <a:lnTo>
                  <a:pt x="832343" y="832344"/>
                </a:lnTo>
                <a:lnTo>
                  <a:pt x="0" y="832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35540" y="5092635"/>
            <a:ext cx="756801" cy="756801"/>
          </a:xfrm>
          <a:custGeom>
            <a:avLst/>
            <a:gdLst/>
            <a:ahLst/>
            <a:cxnLst/>
            <a:rect l="l" t="t" r="r" b="b"/>
            <a:pathLst>
              <a:path w="756801" h="756801">
                <a:moveTo>
                  <a:pt x="0" y="0"/>
                </a:moveTo>
                <a:lnTo>
                  <a:pt x="756801" y="0"/>
                </a:lnTo>
                <a:lnTo>
                  <a:pt x="756801" y="756801"/>
                </a:lnTo>
                <a:lnTo>
                  <a:pt x="0" y="7568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28224" y="6025203"/>
            <a:ext cx="803980" cy="567171"/>
          </a:xfrm>
          <a:custGeom>
            <a:avLst/>
            <a:gdLst/>
            <a:ahLst/>
            <a:cxnLst/>
            <a:rect l="l" t="t" r="r" b="b"/>
            <a:pathLst>
              <a:path w="803980" h="567171">
                <a:moveTo>
                  <a:pt x="0" y="0"/>
                </a:moveTo>
                <a:lnTo>
                  <a:pt x="803979" y="0"/>
                </a:lnTo>
                <a:lnTo>
                  <a:pt x="803979" y="567171"/>
                </a:lnTo>
                <a:lnTo>
                  <a:pt x="0" y="567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59998" y="4150101"/>
            <a:ext cx="856809" cy="856809"/>
          </a:xfrm>
          <a:custGeom>
            <a:avLst/>
            <a:gdLst/>
            <a:ahLst/>
            <a:cxnLst/>
            <a:rect l="l" t="t" r="r" b="b"/>
            <a:pathLst>
              <a:path w="856809" h="856809">
                <a:moveTo>
                  <a:pt x="0" y="0"/>
                </a:moveTo>
                <a:lnTo>
                  <a:pt x="856809" y="0"/>
                </a:lnTo>
                <a:lnTo>
                  <a:pt x="856809" y="856809"/>
                </a:lnTo>
                <a:lnTo>
                  <a:pt x="0" y="8568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38384" y="335204"/>
            <a:ext cx="1751897" cy="2037090"/>
          </a:xfrm>
          <a:custGeom>
            <a:avLst/>
            <a:gdLst/>
            <a:ahLst/>
            <a:cxnLst/>
            <a:rect l="l" t="t" r="r" b="b"/>
            <a:pathLst>
              <a:path w="1751897" h="2037090">
                <a:moveTo>
                  <a:pt x="0" y="0"/>
                </a:moveTo>
                <a:lnTo>
                  <a:pt x="1751897" y="0"/>
                </a:lnTo>
                <a:lnTo>
                  <a:pt x="1751897" y="2037089"/>
                </a:lnTo>
                <a:lnTo>
                  <a:pt x="0" y="20370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697033" y="5227928"/>
            <a:ext cx="2728112" cy="3108960"/>
          </a:xfrm>
          <a:custGeom>
            <a:avLst/>
            <a:gdLst/>
            <a:ahLst/>
            <a:cxnLst/>
            <a:rect l="l" t="t" r="r" b="b"/>
            <a:pathLst>
              <a:path w="2728112" h="3108960">
                <a:moveTo>
                  <a:pt x="0" y="0"/>
                </a:moveTo>
                <a:lnTo>
                  <a:pt x="2728112" y="0"/>
                </a:lnTo>
                <a:lnTo>
                  <a:pt x="2728112" y="3108960"/>
                </a:lnTo>
                <a:lnTo>
                  <a:pt x="0" y="310896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8436768" y="6132920"/>
            <a:ext cx="567171" cy="56717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9"/>
              <a:stretch>
                <a:fillRect t="-78" b="-78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743928" y="1397230"/>
            <a:ext cx="9206472" cy="1944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5"/>
              </a:lnSpc>
            </a:pPr>
            <a:r>
              <a:rPr lang="en-US" sz="756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Síguenos en nuestras redes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083741" y="208806"/>
            <a:ext cx="1074804" cy="107480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9"/>
              <a:stretch>
                <a:fillRect t="-78" b="-78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338384" y="5293184"/>
            <a:ext cx="1833395" cy="1595053"/>
          </a:xfrm>
          <a:custGeom>
            <a:avLst/>
            <a:gdLst/>
            <a:ahLst/>
            <a:cxnLst/>
            <a:rect l="l" t="t" r="r" b="b"/>
            <a:pathLst>
              <a:path w="1833395" h="1595053">
                <a:moveTo>
                  <a:pt x="0" y="0"/>
                </a:moveTo>
                <a:lnTo>
                  <a:pt x="1833395" y="0"/>
                </a:lnTo>
                <a:lnTo>
                  <a:pt x="1833395" y="1595054"/>
                </a:lnTo>
                <a:lnTo>
                  <a:pt x="0" y="159505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20354" y="2082166"/>
            <a:ext cx="445650" cy="1259787"/>
          </a:xfrm>
          <a:custGeom>
            <a:avLst/>
            <a:gdLst/>
            <a:ahLst/>
            <a:cxnLst/>
            <a:rect l="l" t="t" r="r" b="b"/>
            <a:pathLst>
              <a:path w="445650" h="1259787">
                <a:moveTo>
                  <a:pt x="0" y="0"/>
                </a:moveTo>
                <a:lnTo>
                  <a:pt x="445649" y="0"/>
                </a:lnTo>
                <a:lnTo>
                  <a:pt x="445649" y="1259787"/>
                </a:lnTo>
                <a:lnTo>
                  <a:pt x="0" y="125978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2316965" y="1112507"/>
            <a:ext cx="445650" cy="1259787"/>
          </a:xfrm>
          <a:custGeom>
            <a:avLst/>
            <a:gdLst/>
            <a:ahLst/>
            <a:cxnLst/>
            <a:rect l="l" t="t" r="r" b="b"/>
            <a:pathLst>
              <a:path w="445650" h="1259787">
                <a:moveTo>
                  <a:pt x="445649" y="1259786"/>
                </a:moveTo>
                <a:lnTo>
                  <a:pt x="0" y="1259786"/>
                </a:lnTo>
                <a:lnTo>
                  <a:pt x="0" y="0"/>
                </a:lnTo>
                <a:lnTo>
                  <a:pt x="445649" y="0"/>
                </a:lnTo>
                <a:lnTo>
                  <a:pt x="445649" y="1259786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824925" y="6592374"/>
            <a:ext cx="707278" cy="776162"/>
          </a:xfrm>
          <a:custGeom>
            <a:avLst/>
            <a:gdLst/>
            <a:ahLst/>
            <a:cxnLst/>
            <a:rect l="l" t="t" r="r" b="b"/>
            <a:pathLst>
              <a:path w="707278" h="776162">
                <a:moveTo>
                  <a:pt x="0" y="0"/>
                </a:moveTo>
                <a:lnTo>
                  <a:pt x="707278" y="0"/>
                </a:lnTo>
                <a:lnTo>
                  <a:pt x="707278" y="776162"/>
                </a:lnTo>
                <a:lnTo>
                  <a:pt x="0" y="77616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659903" y="3329542"/>
            <a:ext cx="3374522" cy="586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5"/>
              </a:lnSpc>
            </a:pP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Docentes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al </a:t>
            </a: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día</a:t>
            </a:r>
            <a:endParaRPr lang="en-US" sz="32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568541" y="5109920"/>
            <a:ext cx="4037130" cy="586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5"/>
              </a:lnSpc>
            </a:pP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docentesaldiablog</a:t>
            </a:r>
            <a:endParaRPr lang="en-US" sz="32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598878" y="5963198"/>
            <a:ext cx="3374522" cy="586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5"/>
              </a:lnSpc>
            </a:pP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Docentes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al </a:t>
            </a: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día</a:t>
            </a:r>
            <a:endParaRPr lang="en-US" sz="32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674286" y="4256641"/>
            <a:ext cx="3461065" cy="586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5"/>
              </a:lnSpc>
            </a:pP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docentes_al_dia</a:t>
            </a:r>
            <a:endParaRPr lang="en-US" sz="32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3568541" y="6672537"/>
            <a:ext cx="4160485" cy="586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5"/>
              </a:lnSpc>
            </a:pP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docentesaldia.com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6351" y="-1369351"/>
            <a:ext cx="10511102" cy="10511102"/>
          </a:xfrm>
          <a:custGeom>
            <a:avLst/>
            <a:gdLst/>
            <a:ahLst/>
            <a:cxnLst/>
            <a:rect l="l" t="t" r="r" b="b"/>
            <a:pathLst>
              <a:path w="10511102" h="10511102">
                <a:moveTo>
                  <a:pt x="0" y="0"/>
                </a:moveTo>
                <a:lnTo>
                  <a:pt x="10511102" y="0"/>
                </a:lnTo>
                <a:lnTo>
                  <a:pt x="10511102" y="10511102"/>
                </a:lnTo>
                <a:lnTo>
                  <a:pt x="0" y="10511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57967" y="-375912"/>
            <a:ext cx="4108219" cy="5509107"/>
          </a:xfrm>
          <a:custGeom>
            <a:avLst/>
            <a:gdLst/>
            <a:ahLst/>
            <a:cxnLst/>
            <a:rect l="l" t="t" r="r" b="b"/>
            <a:pathLst>
              <a:path w="4108219" h="5509107">
                <a:moveTo>
                  <a:pt x="0" y="0"/>
                </a:moveTo>
                <a:lnTo>
                  <a:pt x="4108219" y="0"/>
                </a:lnTo>
                <a:lnTo>
                  <a:pt x="4108219" y="5509107"/>
                </a:lnTo>
                <a:lnTo>
                  <a:pt x="0" y="5509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731224"/>
            <a:ext cx="4073961" cy="2653659"/>
          </a:xfrm>
          <a:custGeom>
            <a:avLst/>
            <a:gdLst/>
            <a:ahLst/>
            <a:cxnLst/>
            <a:rect l="l" t="t" r="r" b="b"/>
            <a:pathLst>
              <a:path w="4073961" h="2653659">
                <a:moveTo>
                  <a:pt x="0" y="0"/>
                </a:moveTo>
                <a:lnTo>
                  <a:pt x="4073961" y="0"/>
                </a:lnTo>
                <a:lnTo>
                  <a:pt x="4073961" y="2653658"/>
                </a:lnTo>
                <a:lnTo>
                  <a:pt x="0" y="26536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-375912"/>
            <a:ext cx="3715523" cy="3148061"/>
          </a:xfrm>
          <a:custGeom>
            <a:avLst/>
            <a:gdLst/>
            <a:ahLst/>
            <a:cxnLst/>
            <a:rect l="l" t="t" r="r" b="b"/>
            <a:pathLst>
              <a:path w="3715523" h="3148061">
                <a:moveTo>
                  <a:pt x="0" y="0"/>
                </a:moveTo>
                <a:lnTo>
                  <a:pt x="3715523" y="0"/>
                </a:lnTo>
                <a:lnTo>
                  <a:pt x="3715523" y="3148061"/>
                </a:lnTo>
                <a:lnTo>
                  <a:pt x="0" y="31480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4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57967" y="5563816"/>
            <a:ext cx="4750831" cy="2755482"/>
          </a:xfrm>
          <a:custGeom>
            <a:avLst/>
            <a:gdLst/>
            <a:ahLst/>
            <a:cxnLst/>
            <a:rect l="l" t="t" r="r" b="b"/>
            <a:pathLst>
              <a:path w="4750831" h="2755482">
                <a:moveTo>
                  <a:pt x="0" y="0"/>
                </a:moveTo>
                <a:lnTo>
                  <a:pt x="4750831" y="0"/>
                </a:lnTo>
                <a:lnTo>
                  <a:pt x="4750831" y="2755482"/>
                </a:lnTo>
                <a:lnTo>
                  <a:pt x="0" y="2755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3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50921" y="805288"/>
            <a:ext cx="3864345" cy="6856096"/>
          </a:xfrm>
          <a:custGeom>
            <a:avLst/>
            <a:gdLst/>
            <a:ahLst/>
            <a:cxnLst/>
            <a:rect l="l" t="t" r="r" b="b"/>
            <a:pathLst>
              <a:path w="3864345" h="6856096">
                <a:moveTo>
                  <a:pt x="0" y="0"/>
                </a:moveTo>
                <a:lnTo>
                  <a:pt x="3864345" y="0"/>
                </a:lnTo>
                <a:lnTo>
                  <a:pt x="3864345" y="6856096"/>
                </a:lnTo>
                <a:lnTo>
                  <a:pt x="0" y="68560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27410" y="1261367"/>
            <a:ext cx="3149215" cy="2234550"/>
          </a:xfrm>
          <a:custGeom>
            <a:avLst/>
            <a:gdLst/>
            <a:ahLst/>
            <a:cxnLst/>
            <a:rect l="l" t="t" r="r" b="b"/>
            <a:pathLst>
              <a:path w="3149215" h="2234550">
                <a:moveTo>
                  <a:pt x="0" y="0"/>
                </a:moveTo>
                <a:lnTo>
                  <a:pt x="3149214" y="0"/>
                </a:lnTo>
                <a:lnTo>
                  <a:pt x="3149214" y="2234550"/>
                </a:lnTo>
                <a:lnTo>
                  <a:pt x="0" y="2234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46" b="-8823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69635" y="1261367"/>
            <a:ext cx="3149215" cy="2234550"/>
          </a:xfrm>
          <a:custGeom>
            <a:avLst/>
            <a:gdLst/>
            <a:ahLst/>
            <a:cxnLst/>
            <a:rect l="l" t="t" r="r" b="b"/>
            <a:pathLst>
              <a:path w="3149215" h="2234550">
                <a:moveTo>
                  <a:pt x="3149215" y="0"/>
                </a:moveTo>
                <a:lnTo>
                  <a:pt x="0" y="0"/>
                </a:lnTo>
                <a:lnTo>
                  <a:pt x="0" y="2234550"/>
                </a:lnTo>
                <a:lnTo>
                  <a:pt x="3149215" y="2234550"/>
                </a:lnTo>
                <a:lnTo>
                  <a:pt x="3149215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46" b="-8823"/>
            </a:stretch>
          </a:blipFill>
        </p:spPr>
        <p:txBody>
          <a:bodyPr/>
          <a:lstStyle/>
          <a:p>
            <a:r>
              <a:rPr lang="es-MX" dirty="0"/>
              <a:t>                                                                                                                     </a:t>
            </a:r>
          </a:p>
        </p:txBody>
      </p:sp>
      <p:sp>
        <p:nvSpPr>
          <p:cNvPr id="10" name="Freeform 10"/>
          <p:cNvSpPr/>
          <p:nvPr/>
        </p:nvSpPr>
        <p:spPr>
          <a:xfrm rot="-768070" flipH="1">
            <a:off x="288240" y="4261318"/>
            <a:ext cx="3303177" cy="2343795"/>
          </a:xfrm>
          <a:custGeom>
            <a:avLst/>
            <a:gdLst/>
            <a:ahLst/>
            <a:cxnLst/>
            <a:rect l="l" t="t" r="r" b="b"/>
            <a:pathLst>
              <a:path w="3303177" h="2343795">
                <a:moveTo>
                  <a:pt x="3303178" y="0"/>
                </a:moveTo>
                <a:lnTo>
                  <a:pt x="0" y="0"/>
                </a:lnTo>
                <a:lnTo>
                  <a:pt x="0" y="2343795"/>
                </a:lnTo>
                <a:lnTo>
                  <a:pt x="3303178" y="2343795"/>
                </a:lnTo>
                <a:lnTo>
                  <a:pt x="330317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46" b="-8823"/>
            </a:stretch>
          </a:blipFill>
        </p:spPr>
      </p:sp>
      <p:sp>
        <p:nvSpPr>
          <p:cNvPr id="11" name="Freeform 11"/>
          <p:cNvSpPr/>
          <p:nvPr/>
        </p:nvSpPr>
        <p:spPr>
          <a:xfrm rot="621561">
            <a:off x="6114626" y="4531661"/>
            <a:ext cx="3594901" cy="2550791"/>
          </a:xfrm>
          <a:custGeom>
            <a:avLst/>
            <a:gdLst/>
            <a:ahLst/>
            <a:cxnLst/>
            <a:rect l="l" t="t" r="r" b="b"/>
            <a:pathLst>
              <a:path w="3594901" h="2550791">
                <a:moveTo>
                  <a:pt x="0" y="0"/>
                </a:moveTo>
                <a:lnTo>
                  <a:pt x="3594901" y="0"/>
                </a:lnTo>
                <a:lnTo>
                  <a:pt x="3594901" y="2550791"/>
                </a:lnTo>
                <a:lnTo>
                  <a:pt x="0" y="25507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46" b="-8823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304972" y="108000"/>
            <a:ext cx="571652" cy="57165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 t="-78" b="-78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4358140" y="953962"/>
            <a:ext cx="1229979" cy="30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7"/>
              </a:lnSpc>
            </a:pPr>
            <a:r>
              <a:rPr lang="en-US" sz="2410">
                <a:solidFill>
                  <a:srgbClr val="000000"/>
                </a:solidFill>
                <a:latin typeface="Sunborn"/>
                <a:ea typeface="Sunborn"/>
                <a:cs typeface="Sunborn"/>
                <a:sym typeface="Sunborn"/>
              </a:rPr>
              <a:t> título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2682" y="1375667"/>
            <a:ext cx="1229979" cy="30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7"/>
              </a:lnSpc>
            </a:pPr>
            <a:r>
              <a:rPr lang="en-US" sz="2410">
                <a:solidFill>
                  <a:srgbClr val="000000"/>
                </a:solidFill>
                <a:latin typeface="Sunborn"/>
                <a:ea typeface="Sunborn"/>
                <a:cs typeface="Sunborn"/>
                <a:sym typeface="Sunborn"/>
              </a:rPr>
              <a:t>texto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29741" y="1318517"/>
            <a:ext cx="1229979" cy="30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7"/>
              </a:lnSpc>
            </a:pPr>
            <a:r>
              <a:rPr lang="en-US" sz="2410">
                <a:solidFill>
                  <a:srgbClr val="000000"/>
                </a:solidFill>
                <a:latin typeface="Sunborn"/>
                <a:ea typeface="Sunborn"/>
                <a:cs typeface="Sunborn"/>
                <a:sym typeface="Sunborn"/>
              </a:rPr>
              <a:t>texto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2682" y="4606096"/>
            <a:ext cx="1229979" cy="30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7"/>
              </a:lnSpc>
            </a:pPr>
            <a:r>
              <a:rPr lang="en-US" sz="2410">
                <a:solidFill>
                  <a:srgbClr val="000000"/>
                </a:solidFill>
                <a:latin typeface="Sunborn"/>
                <a:ea typeface="Sunborn"/>
                <a:cs typeface="Sunborn"/>
                <a:sym typeface="Sunborn"/>
              </a:rPr>
              <a:t>texto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457514" y="4970651"/>
            <a:ext cx="1229979" cy="30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7"/>
              </a:lnSpc>
            </a:pPr>
            <a:r>
              <a:rPr lang="en-US" sz="2410">
                <a:solidFill>
                  <a:srgbClr val="000000"/>
                </a:solidFill>
                <a:latin typeface="Sunborn"/>
                <a:ea typeface="Sunborn"/>
                <a:cs typeface="Sunborn"/>
                <a:sym typeface="Sunborn"/>
              </a:rPr>
              <a:t>texto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2356" y="-280615"/>
            <a:ext cx="10503111" cy="10503111"/>
          </a:xfrm>
          <a:custGeom>
            <a:avLst/>
            <a:gdLst/>
            <a:ahLst/>
            <a:cxnLst/>
            <a:rect l="l" t="t" r="r" b="b"/>
            <a:pathLst>
              <a:path w="10503111" h="10503111">
                <a:moveTo>
                  <a:pt x="0" y="0"/>
                </a:moveTo>
                <a:lnTo>
                  <a:pt x="10503112" y="0"/>
                </a:lnTo>
                <a:lnTo>
                  <a:pt x="10503112" y="10503112"/>
                </a:lnTo>
                <a:lnTo>
                  <a:pt x="0" y="1050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8548285" y="4970941"/>
            <a:ext cx="2040255" cy="3108960"/>
          </a:xfrm>
          <a:custGeom>
            <a:avLst/>
            <a:gdLst/>
            <a:ahLst/>
            <a:cxnLst/>
            <a:rect l="l" t="t" r="r" b="b"/>
            <a:pathLst>
              <a:path w="2040255" h="3108960">
                <a:moveTo>
                  <a:pt x="2040255" y="0"/>
                </a:moveTo>
                <a:lnTo>
                  <a:pt x="0" y="0"/>
                </a:lnTo>
                <a:lnTo>
                  <a:pt x="0" y="3108960"/>
                </a:lnTo>
                <a:lnTo>
                  <a:pt x="2040255" y="3108960"/>
                </a:lnTo>
                <a:lnTo>
                  <a:pt x="204025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-530140" y="-777240"/>
            <a:ext cx="2040255" cy="3108960"/>
          </a:xfrm>
          <a:custGeom>
            <a:avLst/>
            <a:gdLst/>
            <a:ahLst/>
            <a:cxnLst/>
            <a:rect l="l" t="t" r="r" b="b"/>
            <a:pathLst>
              <a:path w="2040255" h="3108960">
                <a:moveTo>
                  <a:pt x="2040255" y="3108960"/>
                </a:moveTo>
                <a:lnTo>
                  <a:pt x="0" y="3108960"/>
                </a:lnTo>
                <a:lnTo>
                  <a:pt x="0" y="0"/>
                </a:lnTo>
                <a:lnTo>
                  <a:pt x="2040255" y="0"/>
                </a:lnTo>
                <a:lnTo>
                  <a:pt x="2040255" y="310896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64983" y="0"/>
            <a:ext cx="4599515" cy="1063638"/>
          </a:xfrm>
          <a:custGeom>
            <a:avLst/>
            <a:gdLst/>
            <a:ahLst/>
            <a:cxnLst/>
            <a:rect l="l" t="t" r="r" b="b"/>
            <a:pathLst>
              <a:path w="4599515" h="1063638">
                <a:moveTo>
                  <a:pt x="0" y="0"/>
                </a:moveTo>
                <a:lnTo>
                  <a:pt x="4599514" y="0"/>
                </a:lnTo>
                <a:lnTo>
                  <a:pt x="4599514" y="1063638"/>
                </a:lnTo>
                <a:lnTo>
                  <a:pt x="0" y="1063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73185" y="6017955"/>
            <a:ext cx="3451204" cy="3108960"/>
          </a:xfrm>
          <a:custGeom>
            <a:avLst/>
            <a:gdLst/>
            <a:ahLst/>
            <a:cxnLst/>
            <a:rect l="l" t="t" r="r" b="b"/>
            <a:pathLst>
              <a:path w="3451204" h="3108960">
                <a:moveTo>
                  <a:pt x="0" y="0"/>
                </a:moveTo>
                <a:lnTo>
                  <a:pt x="3451205" y="0"/>
                </a:lnTo>
                <a:lnTo>
                  <a:pt x="3451205" y="3108960"/>
                </a:lnTo>
                <a:lnTo>
                  <a:pt x="0" y="3108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6935" y="3375561"/>
            <a:ext cx="1545005" cy="866490"/>
          </a:xfrm>
          <a:custGeom>
            <a:avLst/>
            <a:gdLst/>
            <a:ahLst/>
            <a:cxnLst/>
            <a:rect l="l" t="t" r="r" b="b"/>
            <a:pathLst>
              <a:path w="1545005" h="866490">
                <a:moveTo>
                  <a:pt x="0" y="0"/>
                </a:moveTo>
                <a:lnTo>
                  <a:pt x="1545005" y="0"/>
                </a:lnTo>
                <a:lnTo>
                  <a:pt x="1545005" y="866491"/>
                </a:lnTo>
                <a:lnTo>
                  <a:pt x="0" y="8664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9988" y="206656"/>
            <a:ext cx="2681952" cy="2601494"/>
          </a:xfrm>
          <a:custGeom>
            <a:avLst/>
            <a:gdLst/>
            <a:ahLst/>
            <a:cxnLst/>
            <a:rect l="l" t="t" r="r" b="b"/>
            <a:pathLst>
              <a:path w="2681952" h="2601494">
                <a:moveTo>
                  <a:pt x="0" y="0"/>
                </a:moveTo>
                <a:lnTo>
                  <a:pt x="2681952" y="0"/>
                </a:lnTo>
                <a:lnTo>
                  <a:pt x="2681952" y="2601494"/>
                </a:lnTo>
                <a:lnTo>
                  <a:pt x="0" y="2601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9" name="Freeform 9"/>
          <p:cNvSpPr/>
          <p:nvPr/>
        </p:nvSpPr>
        <p:spPr>
          <a:xfrm>
            <a:off x="3638665" y="158584"/>
            <a:ext cx="2781070" cy="2697638"/>
          </a:xfrm>
          <a:custGeom>
            <a:avLst/>
            <a:gdLst/>
            <a:ahLst/>
            <a:cxnLst/>
            <a:rect l="l" t="t" r="r" b="b"/>
            <a:pathLst>
              <a:path w="2781070" h="2697638">
                <a:moveTo>
                  <a:pt x="0" y="0"/>
                </a:moveTo>
                <a:lnTo>
                  <a:pt x="2781070" y="0"/>
                </a:lnTo>
                <a:lnTo>
                  <a:pt x="2781070" y="2697638"/>
                </a:lnTo>
                <a:lnTo>
                  <a:pt x="0" y="26976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82467" y="228095"/>
            <a:ext cx="2659850" cy="2580055"/>
          </a:xfrm>
          <a:custGeom>
            <a:avLst/>
            <a:gdLst/>
            <a:ahLst/>
            <a:cxnLst/>
            <a:rect l="l" t="t" r="r" b="b"/>
            <a:pathLst>
              <a:path w="2659850" h="2580055">
                <a:moveTo>
                  <a:pt x="0" y="0"/>
                </a:moveTo>
                <a:lnTo>
                  <a:pt x="2659850" y="0"/>
                </a:lnTo>
                <a:lnTo>
                  <a:pt x="2659850" y="2580055"/>
                </a:lnTo>
                <a:lnTo>
                  <a:pt x="0" y="25800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9988" y="4970941"/>
            <a:ext cx="2681952" cy="2601494"/>
          </a:xfrm>
          <a:custGeom>
            <a:avLst/>
            <a:gdLst/>
            <a:ahLst/>
            <a:cxnLst/>
            <a:rect l="l" t="t" r="r" b="b"/>
            <a:pathLst>
              <a:path w="2681952" h="2601494">
                <a:moveTo>
                  <a:pt x="0" y="0"/>
                </a:moveTo>
                <a:lnTo>
                  <a:pt x="2681952" y="0"/>
                </a:lnTo>
                <a:lnTo>
                  <a:pt x="2681952" y="2601494"/>
                </a:lnTo>
                <a:lnTo>
                  <a:pt x="0" y="2601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688224" y="4970941"/>
            <a:ext cx="2681952" cy="2601494"/>
          </a:xfrm>
          <a:custGeom>
            <a:avLst/>
            <a:gdLst/>
            <a:ahLst/>
            <a:cxnLst/>
            <a:rect l="l" t="t" r="r" b="b"/>
            <a:pathLst>
              <a:path w="2681952" h="2601494">
                <a:moveTo>
                  <a:pt x="0" y="0"/>
                </a:moveTo>
                <a:lnTo>
                  <a:pt x="2681952" y="0"/>
                </a:lnTo>
                <a:lnTo>
                  <a:pt x="2681952" y="2601494"/>
                </a:lnTo>
                <a:lnTo>
                  <a:pt x="0" y="2601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86460" y="4970941"/>
            <a:ext cx="2681952" cy="2601494"/>
          </a:xfrm>
          <a:custGeom>
            <a:avLst/>
            <a:gdLst/>
            <a:ahLst/>
            <a:cxnLst/>
            <a:rect l="l" t="t" r="r" b="b"/>
            <a:pathLst>
              <a:path w="2681952" h="2601494">
                <a:moveTo>
                  <a:pt x="0" y="0"/>
                </a:moveTo>
                <a:lnTo>
                  <a:pt x="2681952" y="0"/>
                </a:lnTo>
                <a:lnTo>
                  <a:pt x="2681952" y="2601494"/>
                </a:lnTo>
                <a:lnTo>
                  <a:pt x="0" y="2601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6419735" y="3309224"/>
            <a:ext cx="1545005" cy="866490"/>
          </a:xfrm>
          <a:custGeom>
            <a:avLst/>
            <a:gdLst/>
            <a:ahLst/>
            <a:cxnLst/>
            <a:rect l="l" t="t" r="r" b="b"/>
            <a:pathLst>
              <a:path w="1545005" h="866490">
                <a:moveTo>
                  <a:pt x="1545005" y="0"/>
                </a:moveTo>
                <a:lnTo>
                  <a:pt x="0" y="0"/>
                </a:lnTo>
                <a:lnTo>
                  <a:pt x="0" y="866490"/>
                </a:lnTo>
                <a:lnTo>
                  <a:pt x="1545005" y="866490"/>
                </a:lnTo>
                <a:lnTo>
                  <a:pt x="154500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894228" y="3068156"/>
            <a:ext cx="1229979" cy="30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7"/>
              </a:lnSpc>
            </a:pPr>
            <a:r>
              <a:rPr lang="en-US" sz="2410">
                <a:solidFill>
                  <a:srgbClr val="000000"/>
                </a:solidFill>
                <a:latin typeface="Sunborn"/>
                <a:ea typeface="Sunborn"/>
                <a:cs typeface="Sunborn"/>
                <a:sym typeface="Sunborn"/>
              </a:rPr>
              <a:t> título</a:t>
            </a:r>
          </a:p>
        </p:txBody>
      </p:sp>
      <p:sp>
        <p:nvSpPr>
          <p:cNvPr id="16" name="Freeform 16"/>
          <p:cNvSpPr/>
          <p:nvPr/>
        </p:nvSpPr>
        <p:spPr>
          <a:xfrm>
            <a:off x="2707946" y="4664829"/>
            <a:ext cx="4023360" cy="219608"/>
          </a:xfrm>
          <a:custGeom>
            <a:avLst/>
            <a:gdLst/>
            <a:ahLst/>
            <a:cxnLst/>
            <a:rect l="l" t="t" r="r" b="b"/>
            <a:pathLst>
              <a:path w="4023360" h="219608">
                <a:moveTo>
                  <a:pt x="0" y="0"/>
                </a:moveTo>
                <a:lnTo>
                  <a:pt x="4023360" y="0"/>
                </a:lnTo>
                <a:lnTo>
                  <a:pt x="4023360" y="219608"/>
                </a:lnTo>
                <a:lnTo>
                  <a:pt x="0" y="2196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078020" y="2911667"/>
            <a:ext cx="520680" cy="704414"/>
          </a:xfrm>
          <a:custGeom>
            <a:avLst/>
            <a:gdLst/>
            <a:ahLst/>
            <a:cxnLst/>
            <a:rect l="l" t="t" r="r" b="b"/>
            <a:pathLst>
              <a:path w="520680" h="704414">
                <a:moveTo>
                  <a:pt x="0" y="0"/>
                </a:moveTo>
                <a:lnTo>
                  <a:pt x="520679" y="0"/>
                </a:lnTo>
                <a:lnTo>
                  <a:pt x="520679" y="704414"/>
                </a:lnTo>
                <a:lnTo>
                  <a:pt x="0" y="70441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192238" y="2911667"/>
            <a:ext cx="563898" cy="676339"/>
          </a:xfrm>
          <a:custGeom>
            <a:avLst/>
            <a:gdLst/>
            <a:ahLst/>
            <a:cxnLst/>
            <a:rect l="l" t="t" r="r" b="b"/>
            <a:pathLst>
              <a:path w="563898" h="676339">
                <a:moveTo>
                  <a:pt x="0" y="0"/>
                </a:moveTo>
                <a:lnTo>
                  <a:pt x="563898" y="0"/>
                </a:lnTo>
                <a:lnTo>
                  <a:pt x="563898" y="676339"/>
                </a:lnTo>
                <a:lnTo>
                  <a:pt x="0" y="67633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9443661" y="108000"/>
            <a:ext cx="476917" cy="47691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9"/>
              <a:stretch>
                <a:fillRect t="-78" b="-78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7198" y="-894346"/>
            <a:ext cx="11201262" cy="8862999"/>
          </a:xfrm>
          <a:custGeom>
            <a:avLst/>
            <a:gdLst/>
            <a:ahLst/>
            <a:cxnLst/>
            <a:rect l="l" t="t" r="r" b="b"/>
            <a:pathLst>
              <a:path w="11201262" h="8862999">
                <a:moveTo>
                  <a:pt x="0" y="0"/>
                </a:moveTo>
                <a:lnTo>
                  <a:pt x="11201262" y="0"/>
                </a:lnTo>
                <a:lnTo>
                  <a:pt x="11201262" y="8862999"/>
                </a:lnTo>
                <a:lnTo>
                  <a:pt x="0" y="8862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93556" y="270529"/>
            <a:ext cx="4071289" cy="2687051"/>
          </a:xfrm>
          <a:custGeom>
            <a:avLst/>
            <a:gdLst/>
            <a:ahLst/>
            <a:cxnLst/>
            <a:rect l="l" t="t" r="r" b="b"/>
            <a:pathLst>
              <a:path w="4071289" h="2687051">
                <a:moveTo>
                  <a:pt x="0" y="0"/>
                </a:moveTo>
                <a:lnTo>
                  <a:pt x="4071288" y="0"/>
                </a:lnTo>
                <a:lnTo>
                  <a:pt x="4071288" y="2687051"/>
                </a:lnTo>
                <a:lnTo>
                  <a:pt x="0" y="26870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4707" y="3972332"/>
            <a:ext cx="2979972" cy="2735366"/>
          </a:xfrm>
          <a:custGeom>
            <a:avLst/>
            <a:gdLst/>
            <a:ahLst/>
            <a:cxnLst/>
            <a:rect l="l" t="t" r="r" b="b"/>
            <a:pathLst>
              <a:path w="2979972" h="2735366">
                <a:moveTo>
                  <a:pt x="0" y="0"/>
                </a:moveTo>
                <a:lnTo>
                  <a:pt x="2979972" y="0"/>
                </a:lnTo>
                <a:lnTo>
                  <a:pt x="2979972" y="2735366"/>
                </a:lnTo>
                <a:lnTo>
                  <a:pt x="0" y="2735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65807" y="4267594"/>
            <a:ext cx="3226663" cy="2961807"/>
          </a:xfrm>
          <a:custGeom>
            <a:avLst/>
            <a:gdLst/>
            <a:ahLst/>
            <a:cxnLst/>
            <a:rect l="l" t="t" r="r" b="b"/>
            <a:pathLst>
              <a:path w="3226663" h="2961807">
                <a:moveTo>
                  <a:pt x="0" y="0"/>
                </a:moveTo>
                <a:lnTo>
                  <a:pt x="3226662" y="0"/>
                </a:lnTo>
                <a:lnTo>
                  <a:pt x="3226662" y="2961807"/>
                </a:lnTo>
                <a:lnTo>
                  <a:pt x="0" y="29618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04090" y="3972332"/>
            <a:ext cx="2979972" cy="2735366"/>
          </a:xfrm>
          <a:custGeom>
            <a:avLst/>
            <a:gdLst/>
            <a:ahLst/>
            <a:cxnLst/>
            <a:rect l="l" t="t" r="r" b="b"/>
            <a:pathLst>
              <a:path w="2979972" h="2735366">
                <a:moveTo>
                  <a:pt x="0" y="0"/>
                </a:moveTo>
                <a:lnTo>
                  <a:pt x="2979973" y="0"/>
                </a:lnTo>
                <a:lnTo>
                  <a:pt x="2979973" y="2735366"/>
                </a:lnTo>
                <a:lnTo>
                  <a:pt x="0" y="2735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4707" y="1163928"/>
            <a:ext cx="2458560" cy="2256753"/>
          </a:xfrm>
          <a:custGeom>
            <a:avLst/>
            <a:gdLst/>
            <a:ahLst/>
            <a:cxnLst/>
            <a:rect l="l" t="t" r="r" b="b"/>
            <a:pathLst>
              <a:path w="2458560" h="2256753">
                <a:moveTo>
                  <a:pt x="0" y="0"/>
                </a:moveTo>
                <a:lnTo>
                  <a:pt x="2458560" y="0"/>
                </a:lnTo>
                <a:lnTo>
                  <a:pt x="2458560" y="2256753"/>
                </a:lnTo>
                <a:lnTo>
                  <a:pt x="0" y="2256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226769" y="935805"/>
            <a:ext cx="2470651" cy="2267851"/>
          </a:xfrm>
          <a:custGeom>
            <a:avLst/>
            <a:gdLst/>
            <a:ahLst/>
            <a:cxnLst/>
            <a:rect l="l" t="t" r="r" b="b"/>
            <a:pathLst>
              <a:path w="2470651" h="2267851">
                <a:moveTo>
                  <a:pt x="0" y="0"/>
                </a:moveTo>
                <a:lnTo>
                  <a:pt x="2470651" y="0"/>
                </a:lnTo>
                <a:lnTo>
                  <a:pt x="2470651" y="2267852"/>
                </a:lnTo>
                <a:lnTo>
                  <a:pt x="0" y="22678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993175">
            <a:off x="5960727" y="2362267"/>
            <a:ext cx="1041891" cy="860862"/>
          </a:xfrm>
          <a:custGeom>
            <a:avLst/>
            <a:gdLst/>
            <a:ahLst/>
            <a:cxnLst/>
            <a:rect l="l" t="t" r="r" b="b"/>
            <a:pathLst>
              <a:path w="1041891" h="860862">
                <a:moveTo>
                  <a:pt x="0" y="0"/>
                </a:moveTo>
                <a:lnTo>
                  <a:pt x="1041890" y="0"/>
                </a:lnTo>
                <a:lnTo>
                  <a:pt x="1041890" y="860862"/>
                </a:lnTo>
                <a:lnTo>
                  <a:pt x="0" y="8608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59727" flipH="1">
            <a:off x="2996437" y="2533831"/>
            <a:ext cx="1100759" cy="909502"/>
          </a:xfrm>
          <a:custGeom>
            <a:avLst/>
            <a:gdLst/>
            <a:ahLst/>
            <a:cxnLst/>
            <a:rect l="l" t="t" r="r" b="b"/>
            <a:pathLst>
              <a:path w="1100759" h="909502">
                <a:moveTo>
                  <a:pt x="1100760" y="0"/>
                </a:moveTo>
                <a:lnTo>
                  <a:pt x="0" y="0"/>
                </a:lnTo>
                <a:lnTo>
                  <a:pt x="0" y="909502"/>
                </a:lnTo>
                <a:lnTo>
                  <a:pt x="1100760" y="909502"/>
                </a:lnTo>
                <a:lnTo>
                  <a:pt x="110076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 flipV="1">
            <a:off x="3354679" y="3231988"/>
            <a:ext cx="1096210" cy="905743"/>
          </a:xfrm>
          <a:custGeom>
            <a:avLst/>
            <a:gdLst/>
            <a:ahLst/>
            <a:cxnLst/>
            <a:rect l="l" t="t" r="r" b="b"/>
            <a:pathLst>
              <a:path w="1096210" h="905743">
                <a:moveTo>
                  <a:pt x="1096210" y="905743"/>
                </a:moveTo>
                <a:lnTo>
                  <a:pt x="0" y="905743"/>
                </a:lnTo>
                <a:lnTo>
                  <a:pt x="0" y="0"/>
                </a:lnTo>
                <a:lnTo>
                  <a:pt x="1096210" y="0"/>
                </a:lnTo>
                <a:lnTo>
                  <a:pt x="1096210" y="905743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210634" flipV="1">
            <a:off x="4720855" y="3306204"/>
            <a:ext cx="916565" cy="757312"/>
          </a:xfrm>
          <a:custGeom>
            <a:avLst/>
            <a:gdLst/>
            <a:ahLst/>
            <a:cxnLst/>
            <a:rect l="l" t="t" r="r" b="b"/>
            <a:pathLst>
              <a:path w="916565" h="757312">
                <a:moveTo>
                  <a:pt x="0" y="757311"/>
                </a:moveTo>
                <a:lnTo>
                  <a:pt x="916565" y="757311"/>
                </a:lnTo>
                <a:lnTo>
                  <a:pt x="916565" y="0"/>
                </a:lnTo>
                <a:lnTo>
                  <a:pt x="0" y="0"/>
                </a:lnTo>
                <a:lnTo>
                  <a:pt x="0" y="757311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40011" flipV="1">
            <a:off x="6023390" y="3263157"/>
            <a:ext cx="916565" cy="757312"/>
          </a:xfrm>
          <a:custGeom>
            <a:avLst/>
            <a:gdLst/>
            <a:ahLst/>
            <a:cxnLst/>
            <a:rect l="l" t="t" r="r" b="b"/>
            <a:pathLst>
              <a:path w="916565" h="757312">
                <a:moveTo>
                  <a:pt x="0" y="757312"/>
                </a:moveTo>
                <a:lnTo>
                  <a:pt x="916564" y="757312"/>
                </a:lnTo>
                <a:lnTo>
                  <a:pt x="916564" y="0"/>
                </a:lnTo>
                <a:lnTo>
                  <a:pt x="0" y="0"/>
                </a:lnTo>
                <a:lnTo>
                  <a:pt x="0" y="757312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3556" y="693460"/>
            <a:ext cx="471931" cy="625074"/>
          </a:xfrm>
          <a:custGeom>
            <a:avLst/>
            <a:gdLst/>
            <a:ahLst/>
            <a:cxnLst/>
            <a:rect l="l" t="t" r="r" b="b"/>
            <a:pathLst>
              <a:path w="471931" h="625074">
                <a:moveTo>
                  <a:pt x="0" y="0"/>
                </a:moveTo>
                <a:lnTo>
                  <a:pt x="471930" y="0"/>
                </a:lnTo>
                <a:lnTo>
                  <a:pt x="471930" y="625074"/>
                </a:lnTo>
                <a:lnTo>
                  <a:pt x="0" y="62507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664499" y="693460"/>
            <a:ext cx="471931" cy="625074"/>
          </a:xfrm>
          <a:custGeom>
            <a:avLst/>
            <a:gdLst/>
            <a:ahLst/>
            <a:cxnLst/>
            <a:rect l="l" t="t" r="r" b="b"/>
            <a:pathLst>
              <a:path w="471931" h="625074">
                <a:moveTo>
                  <a:pt x="0" y="0"/>
                </a:moveTo>
                <a:lnTo>
                  <a:pt x="471931" y="0"/>
                </a:lnTo>
                <a:lnTo>
                  <a:pt x="471931" y="625074"/>
                </a:lnTo>
                <a:lnTo>
                  <a:pt x="0" y="62507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428307" y="542239"/>
            <a:ext cx="228343" cy="302442"/>
          </a:xfrm>
          <a:custGeom>
            <a:avLst/>
            <a:gdLst/>
            <a:ahLst/>
            <a:cxnLst/>
            <a:rect l="l" t="t" r="r" b="b"/>
            <a:pathLst>
              <a:path w="228343" h="302442">
                <a:moveTo>
                  <a:pt x="0" y="0"/>
                </a:moveTo>
                <a:lnTo>
                  <a:pt x="228344" y="0"/>
                </a:lnTo>
                <a:lnTo>
                  <a:pt x="228344" y="302442"/>
                </a:lnTo>
                <a:lnTo>
                  <a:pt x="0" y="30244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357699" y="461817"/>
            <a:ext cx="247945" cy="328404"/>
          </a:xfrm>
          <a:custGeom>
            <a:avLst/>
            <a:gdLst/>
            <a:ahLst/>
            <a:cxnLst/>
            <a:rect l="l" t="t" r="r" b="b"/>
            <a:pathLst>
              <a:path w="247945" h="328404">
                <a:moveTo>
                  <a:pt x="0" y="0"/>
                </a:moveTo>
                <a:lnTo>
                  <a:pt x="247946" y="0"/>
                </a:lnTo>
                <a:lnTo>
                  <a:pt x="247946" y="328404"/>
                </a:lnTo>
                <a:lnTo>
                  <a:pt x="0" y="32840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74707" y="309848"/>
            <a:ext cx="527215" cy="632342"/>
          </a:xfrm>
          <a:custGeom>
            <a:avLst/>
            <a:gdLst/>
            <a:ahLst/>
            <a:cxnLst/>
            <a:rect l="l" t="t" r="r" b="b"/>
            <a:pathLst>
              <a:path w="527215" h="632342">
                <a:moveTo>
                  <a:pt x="0" y="0"/>
                </a:moveTo>
                <a:lnTo>
                  <a:pt x="527215" y="0"/>
                </a:lnTo>
                <a:lnTo>
                  <a:pt x="527215" y="632342"/>
                </a:lnTo>
                <a:lnTo>
                  <a:pt x="0" y="63234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136430" y="7112030"/>
            <a:ext cx="1872143" cy="410311"/>
          </a:xfrm>
          <a:custGeom>
            <a:avLst/>
            <a:gdLst/>
            <a:ahLst/>
            <a:cxnLst/>
            <a:rect l="l" t="t" r="r" b="b"/>
            <a:pathLst>
              <a:path w="1872143" h="410311">
                <a:moveTo>
                  <a:pt x="0" y="0"/>
                </a:moveTo>
                <a:lnTo>
                  <a:pt x="1872144" y="0"/>
                </a:lnTo>
                <a:lnTo>
                  <a:pt x="1872144" y="410312"/>
                </a:lnTo>
                <a:lnTo>
                  <a:pt x="0" y="41031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279142" y="750610"/>
            <a:ext cx="1799991" cy="39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9"/>
              </a:lnSpc>
            </a:pPr>
            <a:r>
              <a:rPr lang="en-US" sz="2989">
                <a:solidFill>
                  <a:srgbClr val="000000"/>
                </a:solidFill>
                <a:latin typeface="Aleppo"/>
                <a:ea typeface="Aleppo"/>
                <a:cs typeface="Aleppo"/>
                <a:sym typeface="Aleppo"/>
              </a:rPr>
              <a:t>título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271768" y="239825"/>
            <a:ext cx="604857" cy="60485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1"/>
              <a:stretch>
                <a:fillRect t="-78" b="-78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64450" y="-374261"/>
            <a:ext cx="12999000" cy="18383971"/>
          </a:xfrm>
          <a:custGeom>
            <a:avLst/>
            <a:gdLst/>
            <a:ahLst/>
            <a:cxnLst/>
            <a:rect l="l" t="t" r="r" b="b"/>
            <a:pathLst>
              <a:path w="12999000" h="18383971">
                <a:moveTo>
                  <a:pt x="0" y="0"/>
                </a:moveTo>
                <a:lnTo>
                  <a:pt x="12999000" y="0"/>
                </a:lnTo>
                <a:lnTo>
                  <a:pt x="12999000" y="18383971"/>
                </a:lnTo>
                <a:lnTo>
                  <a:pt x="0" y="183839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56769" y="177195"/>
            <a:ext cx="2779341" cy="2779341"/>
          </a:xfrm>
          <a:custGeom>
            <a:avLst/>
            <a:gdLst/>
            <a:ahLst/>
            <a:cxnLst/>
            <a:rect l="l" t="t" r="r" b="b"/>
            <a:pathLst>
              <a:path w="2779341" h="2779341">
                <a:moveTo>
                  <a:pt x="0" y="0"/>
                </a:moveTo>
                <a:lnTo>
                  <a:pt x="2779340" y="0"/>
                </a:lnTo>
                <a:lnTo>
                  <a:pt x="2779340" y="2779341"/>
                </a:lnTo>
                <a:lnTo>
                  <a:pt x="0" y="2779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06" y="3173317"/>
            <a:ext cx="3915543" cy="3915543"/>
          </a:xfrm>
          <a:custGeom>
            <a:avLst/>
            <a:gdLst/>
            <a:ahLst/>
            <a:cxnLst/>
            <a:rect l="l" t="t" r="r" b="b"/>
            <a:pathLst>
              <a:path w="3915543" h="3915543">
                <a:moveTo>
                  <a:pt x="0" y="0"/>
                </a:moveTo>
                <a:lnTo>
                  <a:pt x="3915544" y="0"/>
                </a:lnTo>
                <a:lnTo>
                  <a:pt x="3915544" y="3915544"/>
                </a:lnTo>
                <a:lnTo>
                  <a:pt x="0" y="3915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08786" y="144189"/>
            <a:ext cx="3915543" cy="3915543"/>
          </a:xfrm>
          <a:custGeom>
            <a:avLst/>
            <a:gdLst/>
            <a:ahLst/>
            <a:cxnLst/>
            <a:rect l="l" t="t" r="r" b="b"/>
            <a:pathLst>
              <a:path w="3915543" h="3915543">
                <a:moveTo>
                  <a:pt x="0" y="0"/>
                </a:moveTo>
                <a:lnTo>
                  <a:pt x="3915543" y="0"/>
                </a:lnTo>
                <a:lnTo>
                  <a:pt x="3915543" y="3915544"/>
                </a:lnTo>
                <a:lnTo>
                  <a:pt x="0" y="3915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95417" y="4236849"/>
            <a:ext cx="2742281" cy="2742281"/>
          </a:xfrm>
          <a:custGeom>
            <a:avLst/>
            <a:gdLst/>
            <a:ahLst/>
            <a:cxnLst/>
            <a:rect l="l" t="t" r="r" b="b"/>
            <a:pathLst>
              <a:path w="2742281" h="2742281">
                <a:moveTo>
                  <a:pt x="0" y="0"/>
                </a:moveTo>
                <a:lnTo>
                  <a:pt x="2742281" y="0"/>
                </a:lnTo>
                <a:lnTo>
                  <a:pt x="2742281" y="2742281"/>
                </a:lnTo>
                <a:lnTo>
                  <a:pt x="0" y="274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546" y="331889"/>
            <a:ext cx="2742281" cy="2742281"/>
          </a:xfrm>
          <a:custGeom>
            <a:avLst/>
            <a:gdLst/>
            <a:ahLst/>
            <a:cxnLst/>
            <a:rect l="l" t="t" r="r" b="b"/>
            <a:pathLst>
              <a:path w="2742281" h="2742281">
                <a:moveTo>
                  <a:pt x="0" y="0"/>
                </a:moveTo>
                <a:lnTo>
                  <a:pt x="2742281" y="0"/>
                </a:lnTo>
                <a:lnTo>
                  <a:pt x="2742281" y="2742280"/>
                </a:lnTo>
                <a:lnTo>
                  <a:pt x="0" y="2742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18050" y="5353259"/>
            <a:ext cx="2419141" cy="2419141"/>
          </a:xfrm>
          <a:custGeom>
            <a:avLst/>
            <a:gdLst/>
            <a:ahLst/>
            <a:cxnLst/>
            <a:rect l="l" t="t" r="r" b="b"/>
            <a:pathLst>
              <a:path w="2419141" h="2419141">
                <a:moveTo>
                  <a:pt x="0" y="0"/>
                </a:moveTo>
                <a:lnTo>
                  <a:pt x="2419140" y="0"/>
                </a:lnTo>
                <a:lnTo>
                  <a:pt x="2419140" y="2419141"/>
                </a:lnTo>
                <a:lnTo>
                  <a:pt x="0" y="2419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6363" y="6595998"/>
            <a:ext cx="967027" cy="1393913"/>
          </a:xfrm>
          <a:custGeom>
            <a:avLst/>
            <a:gdLst/>
            <a:ahLst/>
            <a:cxnLst/>
            <a:rect l="l" t="t" r="r" b="b"/>
            <a:pathLst>
              <a:path w="967027" h="1393913">
                <a:moveTo>
                  <a:pt x="0" y="0"/>
                </a:moveTo>
                <a:lnTo>
                  <a:pt x="967027" y="0"/>
                </a:lnTo>
                <a:lnTo>
                  <a:pt x="967027" y="1393914"/>
                </a:lnTo>
                <a:lnTo>
                  <a:pt x="0" y="13939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097026" y="-2454206"/>
            <a:ext cx="12596028" cy="12344108"/>
          </a:xfrm>
          <a:custGeom>
            <a:avLst/>
            <a:gdLst/>
            <a:ahLst/>
            <a:cxnLst/>
            <a:rect l="l" t="t" r="r" b="b"/>
            <a:pathLst>
              <a:path w="12596028" h="12344108">
                <a:moveTo>
                  <a:pt x="0" y="0"/>
                </a:moveTo>
                <a:lnTo>
                  <a:pt x="12596028" y="0"/>
                </a:lnTo>
                <a:lnTo>
                  <a:pt x="12596028" y="12344108"/>
                </a:lnTo>
                <a:lnTo>
                  <a:pt x="0" y="123441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9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31010" y="108000"/>
            <a:ext cx="3072424" cy="3072424"/>
          </a:xfrm>
          <a:custGeom>
            <a:avLst/>
            <a:gdLst/>
            <a:ahLst/>
            <a:cxnLst/>
            <a:rect l="l" t="t" r="r" b="b"/>
            <a:pathLst>
              <a:path w="3072424" h="3072424">
                <a:moveTo>
                  <a:pt x="0" y="0"/>
                </a:moveTo>
                <a:lnTo>
                  <a:pt x="3072425" y="0"/>
                </a:lnTo>
                <a:lnTo>
                  <a:pt x="3072425" y="3072424"/>
                </a:lnTo>
                <a:lnTo>
                  <a:pt x="0" y="3072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20624" y="229957"/>
            <a:ext cx="3829776" cy="3829776"/>
          </a:xfrm>
          <a:custGeom>
            <a:avLst/>
            <a:gdLst/>
            <a:ahLst/>
            <a:cxnLst/>
            <a:rect l="l" t="t" r="r" b="b"/>
            <a:pathLst>
              <a:path w="3829776" h="3829776">
                <a:moveTo>
                  <a:pt x="0" y="0"/>
                </a:moveTo>
                <a:lnTo>
                  <a:pt x="3829776" y="0"/>
                </a:lnTo>
                <a:lnTo>
                  <a:pt x="3829776" y="3829776"/>
                </a:lnTo>
                <a:lnTo>
                  <a:pt x="0" y="38297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000" y="3054822"/>
            <a:ext cx="3940338" cy="3940338"/>
          </a:xfrm>
          <a:custGeom>
            <a:avLst/>
            <a:gdLst/>
            <a:ahLst/>
            <a:cxnLst/>
            <a:rect l="l" t="t" r="r" b="b"/>
            <a:pathLst>
              <a:path w="3940338" h="3940338">
                <a:moveTo>
                  <a:pt x="0" y="0"/>
                </a:moveTo>
                <a:lnTo>
                  <a:pt x="3940338" y="0"/>
                </a:lnTo>
                <a:lnTo>
                  <a:pt x="3940338" y="3940338"/>
                </a:lnTo>
                <a:lnTo>
                  <a:pt x="0" y="39403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199359" y="2222853"/>
            <a:ext cx="5110867" cy="3130406"/>
          </a:xfrm>
          <a:custGeom>
            <a:avLst/>
            <a:gdLst/>
            <a:ahLst/>
            <a:cxnLst/>
            <a:rect l="l" t="t" r="r" b="b"/>
            <a:pathLst>
              <a:path w="5110867" h="3130406">
                <a:moveTo>
                  <a:pt x="0" y="0"/>
                </a:moveTo>
                <a:lnTo>
                  <a:pt x="5110868" y="0"/>
                </a:lnTo>
                <a:lnTo>
                  <a:pt x="5110868" y="3130406"/>
                </a:lnTo>
                <a:lnTo>
                  <a:pt x="0" y="31304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618154" y="4254145"/>
            <a:ext cx="2834716" cy="2834716"/>
          </a:xfrm>
          <a:custGeom>
            <a:avLst/>
            <a:gdLst/>
            <a:ahLst/>
            <a:cxnLst/>
            <a:rect l="l" t="t" r="r" b="b"/>
            <a:pathLst>
              <a:path w="2834716" h="2834716">
                <a:moveTo>
                  <a:pt x="0" y="0"/>
                </a:moveTo>
                <a:lnTo>
                  <a:pt x="2834716" y="0"/>
                </a:lnTo>
                <a:lnTo>
                  <a:pt x="2834716" y="2834716"/>
                </a:lnTo>
                <a:lnTo>
                  <a:pt x="0" y="2834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918050" y="5419597"/>
            <a:ext cx="2352803" cy="2352803"/>
          </a:xfrm>
          <a:custGeom>
            <a:avLst/>
            <a:gdLst/>
            <a:ahLst/>
            <a:cxnLst/>
            <a:rect l="l" t="t" r="r" b="b"/>
            <a:pathLst>
              <a:path w="2352803" h="2352803">
                <a:moveTo>
                  <a:pt x="0" y="0"/>
                </a:moveTo>
                <a:lnTo>
                  <a:pt x="2352803" y="0"/>
                </a:lnTo>
                <a:lnTo>
                  <a:pt x="2352803" y="2352803"/>
                </a:lnTo>
                <a:lnTo>
                  <a:pt x="0" y="23528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06363" y="331889"/>
            <a:ext cx="2624647" cy="2624647"/>
          </a:xfrm>
          <a:custGeom>
            <a:avLst/>
            <a:gdLst/>
            <a:ahLst/>
            <a:cxnLst/>
            <a:rect l="l" t="t" r="r" b="b"/>
            <a:pathLst>
              <a:path w="2624647" h="2624647">
                <a:moveTo>
                  <a:pt x="0" y="0"/>
                </a:moveTo>
                <a:lnTo>
                  <a:pt x="2624647" y="0"/>
                </a:lnTo>
                <a:lnTo>
                  <a:pt x="2624647" y="2624647"/>
                </a:lnTo>
                <a:lnTo>
                  <a:pt x="0" y="2624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124996" y="3788056"/>
            <a:ext cx="825404" cy="897585"/>
          </a:xfrm>
          <a:custGeom>
            <a:avLst/>
            <a:gdLst/>
            <a:ahLst/>
            <a:cxnLst/>
            <a:rect l="l" t="t" r="r" b="b"/>
            <a:pathLst>
              <a:path w="825404" h="897585">
                <a:moveTo>
                  <a:pt x="0" y="0"/>
                </a:moveTo>
                <a:lnTo>
                  <a:pt x="825404" y="0"/>
                </a:lnTo>
                <a:lnTo>
                  <a:pt x="825404" y="897586"/>
                </a:lnTo>
                <a:lnTo>
                  <a:pt x="0" y="8975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555212" y="108000"/>
            <a:ext cx="825404" cy="897585"/>
          </a:xfrm>
          <a:custGeom>
            <a:avLst/>
            <a:gdLst/>
            <a:ahLst/>
            <a:cxnLst/>
            <a:rect l="l" t="t" r="r" b="b"/>
            <a:pathLst>
              <a:path w="825404" h="897585">
                <a:moveTo>
                  <a:pt x="0" y="0"/>
                </a:moveTo>
                <a:lnTo>
                  <a:pt x="825404" y="0"/>
                </a:lnTo>
                <a:lnTo>
                  <a:pt x="825404" y="897585"/>
                </a:lnTo>
                <a:lnTo>
                  <a:pt x="0" y="8975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252057" y="6847165"/>
            <a:ext cx="1082493" cy="891580"/>
          </a:xfrm>
          <a:custGeom>
            <a:avLst/>
            <a:gdLst/>
            <a:ahLst/>
            <a:cxnLst/>
            <a:rect l="l" t="t" r="r" b="b"/>
            <a:pathLst>
              <a:path w="1082493" h="891580">
                <a:moveTo>
                  <a:pt x="0" y="0"/>
                </a:moveTo>
                <a:lnTo>
                  <a:pt x="1082493" y="0"/>
                </a:lnTo>
                <a:lnTo>
                  <a:pt x="1082493" y="891580"/>
                </a:lnTo>
                <a:lnTo>
                  <a:pt x="0" y="8915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98086" y="2788417"/>
            <a:ext cx="491791" cy="784014"/>
          </a:xfrm>
          <a:custGeom>
            <a:avLst/>
            <a:gdLst/>
            <a:ahLst/>
            <a:cxnLst/>
            <a:rect l="l" t="t" r="r" b="b"/>
            <a:pathLst>
              <a:path w="491791" h="784014">
                <a:moveTo>
                  <a:pt x="0" y="0"/>
                </a:moveTo>
                <a:lnTo>
                  <a:pt x="491790" y="0"/>
                </a:lnTo>
                <a:lnTo>
                  <a:pt x="491790" y="784014"/>
                </a:lnTo>
                <a:lnTo>
                  <a:pt x="0" y="7840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903435" y="385233"/>
            <a:ext cx="491791" cy="784014"/>
          </a:xfrm>
          <a:custGeom>
            <a:avLst/>
            <a:gdLst/>
            <a:ahLst/>
            <a:cxnLst/>
            <a:rect l="l" t="t" r="r" b="b"/>
            <a:pathLst>
              <a:path w="491791" h="784014">
                <a:moveTo>
                  <a:pt x="0" y="0"/>
                </a:moveTo>
                <a:lnTo>
                  <a:pt x="491790" y="0"/>
                </a:lnTo>
                <a:lnTo>
                  <a:pt x="491790" y="784014"/>
                </a:lnTo>
                <a:lnTo>
                  <a:pt x="0" y="7840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404302" y="6696854"/>
            <a:ext cx="491791" cy="784014"/>
          </a:xfrm>
          <a:custGeom>
            <a:avLst/>
            <a:gdLst/>
            <a:ahLst/>
            <a:cxnLst/>
            <a:rect l="l" t="t" r="r" b="b"/>
            <a:pathLst>
              <a:path w="491791" h="784014">
                <a:moveTo>
                  <a:pt x="0" y="0"/>
                </a:moveTo>
                <a:lnTo>
                  <a:pt x="491791" y="0"/>
                </a:lnTo>
                <a:lnTo>
                  <a:pt x="491791" y="784014"/>
                </a:lnTo>
                <a:lnTo>
                  <a:pt x="0" y="7840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340655" y="2568130"/>
            <a:ext cx="2779970" cy="486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1"/>
              </a:lnSpc>
            </a:pPr>
            <a:r>
              <a:rPr lang="en-US" sz="3784" b="1">
                <a:solidFill>
                  <a:srgbClr val="000000"/>
                </a:solidFill>
                <a:latin typeface="Gliker Bold"/>
                <a:ea typeface="Gliker Bold"/>
                <a:cs typeface="Gliker Bold"/>
                <a:sym typeface="Gliker Bold"/>
              </a:rPr>
              <a:t>Título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9399589" y="108000"/>
            <a:ext cx="606641" cy="60664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8"/>
              <a:stretch>
                <a:fillRect t="-78" b="-78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596047" y="496087"/>
            <a:ext cx="1740090" cy="30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7"/>
              </a:lnSpc>
            </a:pPr>
            <a:r>
              <a:rPr lang="en-US" sz="2368" b="1">
                <a:solidFill>
                  <a:srgbClr val="000000"/>
                </a:solidFill>
                <a:latin typeface="Gliker Bold"/>
                <a:ea typeface="Gliker Bold"/>
                <a:cs typeface="Gliker Bold"/>
                <a:sym typeface="Gliker Bold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599691" y="234345"/>
            <a:ext cx="1740090" cy="30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7"/>
              </a:lnSpc>
            </a:pPr>
            <a:r>
              <a:rPr lang="en-US" sz="2368" b="1">
                <a:solidFill>
                  <a:srgbClr val="000000"/>
                </a:solidFill>
                <a:latin typeface="Gliker Bold"/>
                <a:ea typeface="Gliker Bold"/>
                <a:cs typeface="Gliker Bold"/>
                <a:sym typeface="Gliker Bold"/>
              </a:rPr>
              <a:t>Texto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166750" y="413494"/>
            <a:ext cx="1740090" cy="30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7"/>
              </a:lnSpc>
            </a:pPr>
            <a:r>
              <a:rPr lang="en-US" sz="2368" b="1">
                <a:solidFill>
                  <a:srgbClr val="000000"/>
                </a:solidFill>
                <a:latin typeface="Gliker Bold"/>
                <a:ea typeface="Gliker Bold"/>
                <a:cs typeface="Gliker Bold"/>
                <a:sym typeface="Gliker Bold"/>
              </a:rPr>
              <a:t>Texto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59269" y="3486909"/>
            <a:ext cx="1740090" cy="30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7"/>
              </a:lnSpc>
            </a:pPr>
            <a:r>
              <a:rPr lang="en-US" sz="2368" b="1">
                <a:solidFill>
                  <a:srgbClr val="000000"/>
                </a:solidFill>
                <a:latin typeface="Gliker Bold"/>
                <a:ea typeface="Gliker Bold"/>
                <a:cs typeface="Gliker Bold"/>
                <a:sym typeface="Gliker Bold"/>
              </a:rPr>
              <a:t>Texto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163345" y="5476747"/>
            <a:ext cx="1740090" cy="30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7"/>
              </a:lnSpc>
            </a:pPr>
            <a:r>
              <a:rPr lang="en-US" sz="2368" b="1">
                <a:solidFill>
                  <a:srgbClr val="000000"/>
                </a:solidFill>
                <a:latin typeface="Gliker Bold"/>
                <a:ea typeface="Gliker Bold"/>
                <a:cs typeface="Gliker Bold"/>
                <a:sym typeface="Gliker Bold"/>
              </a:rPr>
              <a:t>Texto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166750" y="4311295"/>
            <a:ext cx="1740090" cy="30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7"/>
              </a:lnSpc>
            </a:pPr>
            <a:r>
              <a:rPr lang="en-US" sz="2368" b="1">
                <a:solidFill>
                  <a:srgbClr val="000000"/>
                </a:solidFill>
                <a:latin typeface="Gliker Bold"/>
                <a:ea typeface="Gliker Bold"/>
                <a:cs typeface="Gliker Bold"/>
                <a:sym typeface="Gliker Bold"/>
              </a:rPr>
              <a:t>Texto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33365" y="3962387"/>
            <a:ext cx="8103924" cy="6217920"/>
          </a:xfrm>
          <a:custGeom>
            <a:avLst/>
            <a:gdLst/>
            <a:ahLst/>
            <a:cxnLst/>
            <a:rect l="l" t="t" r="r" b="b"/>
            <a:pathLst>
              <a:path w="8103924" h="6217920">
                <a:moveTo>
                  <a:pt x="0" y="0"/>
                </a:moveTo>
                <a:lnTo>
                  <a:pt x="8103924" y="0"/>
                </a:lnTo>
                <a:lnTo>
                  <a:pt x="8103924" y="6217920"/>
                </a:lnTo>
                <a:lnTo>
                  <a:pt x="0" y="6217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59756" y="3683689"/>
            <a:ext cx="8103924" cy="6217920"/>
          </a:xfrm>
          <a:custGeom>
            <a:avLst/>
            <a:gdLst/>
            <a:ahLst/>
            <a:cxnLst/>
            <a:rect l="l" t="t" r="r" b="b"/>
            <a:pathLst>
              <a:path w="8103924" h="6217920">
                <a:moveTo>
                  <a:pt x="0" y="0"/>
                </a:moveTo>
                <a:lnTo>
                  <a:pt x="8103925" y="0"/>
                </a:lnTo>
                <a:lnTo>
                  <a:pt x="8103925" y="6217920"/>
                </a:lnTo>
                <a:lnTo>
                  <a:pt x="0" y="6217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57751" y="3416083"/>
            <a:ext cx="8103924" cy="6217920"/>
          </a:xfrm>
          <a:custGeom>
            <a:avLst/>
            <a:gdLst/>
            <a:ahLst/>
            <a:cxnLst/>
            <a:rect l="l" t="t" r="r" b="b"/>
            <a:pathLst>
              <a:path w="8103924" h="6217920">
                <a:moveTo>
                  <a:pt x="0" y="0"/>
                </a:moveTo>
                <a:lnTo>
                  <a:pt x="8103924" y="0"/>
                </a:lnTo>
                <a:lnTo>
                  <a:pt x="8103924" y="6217920"/>
                </a:lnTo>
                <a:lnTo>
                  <a:pt x="0" y="6217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8198" y="-3213260"/>
            <a:ext cx="8103924" cy="6217920"/>
          </a:xfrm>
          <a:custGeom>
            <a:avLst/>
            <a:gdLst/>
            <a:ahLst/>
            <a:cxnLst/>
            <a:rect l="l" t="t" r="r" b="b"/>
            <a:pathLst>
              <a:path w="8103924" h="6217920">
                <a:moveTo>
                  <a:pt x="0" y="0"/>
                </a:moveTo>
                <a:lnTo>
                  <a:pt x="8103924" y="0"/>
                </a:lnTo>
                <a:lnTo>
                  <a:pt x="8103924" y="6217920"/>
                </a:lnTo>
                <a:lnTo>
                  <a:pt x="0" y="6217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27736" y="-1205418"/>
            <a:ext cx="8103924" cy="6217920"/>
          </a:xfrm>
          <a:custGeom>
            <a:avLst/>
            <a:gdLst/>
            <a:ahLst/>
            <a:cxnLst/>
            <a:rect l="l" t="t" r="r" b="b"/>
            <a:pathLst>
              <a:path w="8103924" h="6217920">
                <a:moveTo>
                  <a:pt x="0" y="0"/>
                </a:moveTo>
                <a:lnTo>
                  <a:pt x="8103924" y="0"/>
                </a:lnTo>
                <a:lnTo>
                  <a:pt x="8103924" y="6217920"/>
                </a:lnTo>
                <a:lnTo>
                  <a:pt x="0" y="6217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91379" y="853427"/>
            <a:ext cx="8103924" cy="6217920"/>
          </a:xfrm>
          <a:custGeom>
            <a:avLst/>
            <a:gdLst/>
            <a:ahLst/>
            <a:cxnLst/>
            <a:rect l="l" t="t" r="r" b="b"/>
            <a:pathLst>
              <a:path w="8103924" h="6217920">
                <a:moveTo>
                  <a:pt x="0" y="0"/>
                </a:moveTo>
                <a:lnTo>
                  <a:pt x="8103924" y="0"/>
                </a:lnTo>
                <a:lnTo>
                  <a:pt x="8103924" y="6217920"/>
                </a:lnTo>
                <a:lnTo>
                  <a:pt x="0" y="6217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72324" y="777240"/>
            <a:ext cx="6513753" cy="6217920"/>
          </a:xfrm>
          <a:custGeom>
            <a:avLst/>
            <a:gdLst/>
            <a:ahLst/>
            <a:cxnLst/>
            <a:rect l="l" t="t" r="r" b="b"/>
            <a:pathLst>
              <a:path w="6513753" h="6217920">
                <a:moveTo>
                  <a:pt x="0" y="0"/>
                </a:moveTo>
                <a:lnTo>
                  <a:pt x="6513752" y="0"/>
                </a:lnTo>
                <a:lnTo>
                  <a:pt x="6513752" y="6217920"/>
                </a:lnTo>
                <a:lnTo>
                  <a:pt x="0" y="6217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72196" y="2673640"/>
            <a:ext cx="4314009" cy="2272044"/>
          </a:xfrm>
          <a:custGeom>
            <a:avLst/>
            <a:gdLst/>
            <a:ahLst/>
            <a:cxnLst/>
            <a:rect l="l" t="t" r="r" b="b"/>
            <a:pathLst>
              <a:path w="4314009" h="2272044">
                <a:moveTo>
                  <a:pt x="0" y="0"/>
                </a:moveTo>
                <a:lnTo>
                  <a:pt x="4314008" y="0"/>
                </a:lnTo>
                <a:lnTo>
                  <a:pt x="4314008" y="2272045"/>
                </a:lnTo>
                <a:lnTo>
                  <a:pt x="0" y="2272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49928" y="2962218"/>
            <a:ext cx="621310" cy="621310"/>
          </a:xfrm>
          <a:custGeom>
            <a:avLst/>
            <a:gdLst/>
            <a:ahLst/>
            <a:cxnLst/>
            <a:rect l="l" t="t" r="r" b="b"/>
            <a:pathLst>
              <a:path w="621310" h="621310">
                <a:moveTo>
                  <a:pt x="0" y="0"/>
                </a:moveTo>
                <a:lnTo>
                  <a:pt x="621310" y="0"/>
                </a:lnTo>
                <a:lnTo>
                  <a:pt x="621310" y="621310"/>
                </a:lnTo>
                <a:lnTo>
                  <a:pt x="0" y="6213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885902" y="2869189"/>
            <a:ext cx="2188193" cy="418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5"/>
              </a:lnSpc>
            </a:pPr>
            <a:r>
              <a:rPr lang="en-US" sz="31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Título</a:t>
            </a:r>
          </a:p>
        </p:txBody>
      </p:sp>
      <p:sp>
        <p:nvSpPr>
          <p:cNvPr id="12" name="Freeform 12"/>
          <p:cNvSpPr/>
          <p:nvPr/>
        </p:nvSpPr>
        <p:spPr>
          <a:xfrm>
            <a:off x="6088404" y="2962218"/>
            <a:ext cx="621310" cy="621310"/>
          </a:xfrm>
          <a:custGeom>
            <a:avLst/>
            <a:gdLst/>
            <a:ahLst/>
            <a:cxnLst/>
            <a:rect l="l" t="t" r="r" b="b"/>
            <a:pathLst>
              <a:path w="621310" h="621310">
                <a:moveTo>
                  <a:pt x="0" y="0"/>
                </a:moveTo>
                <a:lnTo>
                  <a:pt x="621309" y="0"/>
                </a:lnTo>
                <a:lnTo>
                  <a:pt x="621309" y="621310"/>
                </a:lnTo>
                <a:lnTo>
                  <a:pt x="0" y="6213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3920" y="2962218"/>
            <a:ext cx="1687896" cy="1654641"/>
          </a:xfrm>
          <a:custGeom>
            <a:avLst/>
            <a:gdLst/>
            <a:ahLst/>
            <a:cxnLst/>
            <a:rect l="l" t="t" r="r" b="b"/>
            <a:pathLst>
              <a:path w="1687896" h="1654641">
                <a:moveTo>
                  <a:pt x="0" y="0"/>
                </a:moveTo>
                <a:lnTo>
                  <a:pt x="1687896" y="0"/>
                </a:lnTo>
                <a:lnTo>
                  <a:pt x="1687896" y="1654642"/>
                </a:lnTo>
                <a:lnTo>
                  <a:pt x="0" y="1654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6598180" y="2909031"/>
            <a:ext cx="1687896" cy="1654641"/>
          </a:xfrm>
          <a:custGeom>
            <a:avLst/>
            <a:gdLst/>
            <a:ahLst/>
            <a:cxnLst/>
            <a:rect l="l" t="t" r="r" b="b"/>
            <a:pathLst>
              <a:path w="1687896" h="1654641">
                <a:moveTo>
                  <a:pt x="1687896" y="0"/>
                </a:moveTo>
                <a:lnTo>
                  <a:pt x="0" y="0"/>
                </a:lnTo>
                <a:lnTo>
                  <a:pt x="0" y="1654641"/>
                </a:lnTo>
                <a:lnTo>
                  <a:pt x="1687896" y="1654641"/>
                </a:lnTo>
                <a:lnTo>
                  <a:pt x="1687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99244" y="102102"/>
            <a:ext cx="4483526" cy="2860116"/>
          </a:xfrm>
          <a:custGeom>
            <a:avLst/>
            <a:gdLst/>
            <a:ahLst/>
            <a:cxnLst/>
            <a:rect l="l" t="t" r="r" b="b"/>
            <a:pathLst>
              <a:path w="4483526" h="2860116">
                <a:moveTo>
                  <a:pt x="0" y="0"/>
                </a:moveTo>
                <a:lnTo>
                  <a:pt x="4483526" y="0"/>
                </a:lnTo>
                <a:lnTo>
                  <a:pt x="4483526" y="2860116"/>
                </a:lnTo>
                <a:lnTo>
                  <a:pt x="0" y="28601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385353" y="336262"/>
            <a:ext cx="3664081" cy="2337378"/>
          </a:xfrm>
          <a:custGeom>
            <a:avLst/>
            <a:gdLst/>
            <a:ahLst/>
            <a:cxnLst/>
            <a:rect l="l" t="t" r="r" b="b"/>
            <a:pathLst>
              <a:path w="3664081" h="2337378">
                <a:moveTo>
                  <a:pt x="0" y="0"/>
                </a:moveTo>
                <a:lnTo>
                  <a:pt x="3664081" y="0"/>
                </a:lnTo>
                <a:lnTo>
                  <a:pt x="3664081" y="2337378"/>
                </a:lnTo>
                <a:lnTo>
                  <a:pt x="0" y="23373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315847" flipV="1">
            <a:off x="419585" y="4733968"/>
            <a:ext cx="3664081" cy="2337378"/>
          </a:xfrm>
          <a:custGeom>
            <a:avLst/>
            <a:gdLst/>
            <a:ahLst/>
            <a:cxnLst/>
            <a:rect l="l" t="t" r="r" b="b"/>
            <a:pathLst>
              <a:path w="3664081" h="2337378">
                <a:moveTo>
                  <a:pt x="0" y="2337379"/>
                </a:moveTo>
                <a:lnTo>
                  <a:pt x="3664081" y="2337379"/>
                </a:lnTo>
                <a:lnTo>
                  <a:pt x="3664081" y="0"/>
                </a:lnTo>
                <a:lnTo>
                  <a:pt x="0" y="0"/>
                </a:lnTo>
                <a:lnTo>
                  <a:pt x="0" y="2337379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840039" flipH="1" flipV="1">
            <a:off x="5299766" y="4607696"/>
            <a:ext cx="4377838" cy="2792696"/>
          </a:xfrm>
          <a:custGeom>
            <a:avLst/>
            <a:gdLst/>
            <a:ahLst/>
            <a:cxnLst/>
            <a:rect l="l" t="t" r="r" b="b"/>
            <a:pathLst>
              <a:path w="4377838" h="2792696">
                <a:moveTo>
                  <a:pt x="4377838" y="2792696"/>
                </a:moveTo>
                <a:lnTo>
                  <a:pt x="0" y="2792696"/>
                </a:lnTo>
                <a:lnTo>
                  <a:pt x="0" y="0"/>
                </a:lnTo>
                <a:lnTo>
                  <a:pt x="4377838" y="0"/>
                </a:lnTo>
                <a:lnTo>
                  <a:pt x="4377838" y="2792696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18597" y="3809663"/>
            <a:ext cx="1199773" cy="937823"/>
          </a:xfrm>
          <a:custGeom>
            <a:avLst/>
            <a:gdLst/>
            <a:ahLst/>
            <a:cxnLst/>
            <a:rect l="l" t="t" r="r" b="b"/>
            <a:pathLst>
              <a:path w="1199773" h="937823">
                <a:moveTo>
                  <a:pt x="0" y="0"/>
                </a:moveTo>
                <a:lnTo>
                  <a:pt x="1199773" y="0"/>
                </a:lnTo>
                <a:lnTo>
                  <a:pt x="1199773" y="937822"/>
                </a:lnTo>
                <a:lnTo>
                  <a:pt x="0" y="93782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659756" y="318099"/>
            <a:ext cx="1046565" cy="1070655"/>
          </a:xfrm>
          <a:custGeom>
            <a:avLst/>
            <a:gdLst/>
            <a:ahLst/>
            <a:cxnLst/>
            <a:rect l="l" t="t" r="r" b="b"/>
            <a:pathLst>
              <a:path w="1046565" h="1070655">
                <a:moveTo>
                  <a:pt x="0" y="0"/>
                </a:moveTo>
                <a:lnTo>
                  <a:pt x="1046565" y="0"/>
                </a:lnTo>
                <a:lnTo>
                  <a:pt x="1046565" y="1070655"/>
                </a:lnTo>
                <a:lnTo>
                  <a:pt x="0" y="107065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9366538" y="108000"/>
            <a:ext cx="510086" cy="51008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1"/>
              <a:stretch>
                <a:fillRect t="-78" b="-78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37398" y="-1937969"/>
            <a:ext cx="14339202" cy="20279366"/>
          </a:xfrm>
          <a:custGeom>
            <a:avLst/>
            <a:gdLst/>
            <a:ahLst/>
            <a:cxnLst/>
            <a:rect l="l" t="t" r="r" b="b"/>
            <a:pathLst>
              <a:path w="14339202" h="20279366">
                <a:moveTo>
                  <a:pt x="0" y="0"/>
                </a:moveTo>
                <a:lnTo>
                  <a:pt x="14339202" y="0"/>
                </a:lnTo>
                <a:lnTo>
                  <a:pt x="14339202" y="20279366"/>
                </a:lnTo>
                <a:lnTo>
                  <a:pt x="0" y="2027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17520" y="380077"/>
            <a:ext cx="4023360" cy="1661034"/>
          </a:xfrm>
          <a:custGeom>
            <a:avLst/>
            <a:gdLst/>
            <a:ahLst/>
            <a:cxnLst/>
            <a:rect l="l" t="t" r="r" b="b"/>
            <a:pathLst>
              <a:path w="4023360" h="1661034">
                <a:moveTo>
                  <a:pt x="0" y="0"/>
                </a:moveTo>
                <a:lnTo>
                  <a:pt x="4023360" y="0"/>
                </a:lnTo>
                <a:lnTo>
                  <a:pt x="4023360" y="1661034"/>
                </a:lnTo>
                <a:lnTo>
                  <a:pt x="0" y="1661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000" y="2405489"/>
            <a:ext cx="3586582" cy="1480711"/>
          </a:xfrm>
          <a:custGeom>
            <a:avLst/>
            <a:gdLst/>
            <a:ahLst/>
            <a:cxnLst/>
            <a:rect l="l" t="t" r="r" b="b"/>
            <a:pathLst>
              <a:path w="3586582" h="1480711">
                <a:moveTo>
                  <a:pt x="0" y="0"/>
                </a:moveTo>
                <a:lnTo>
                  <a:pt x="3586582" y="0"/>
                </a:lnTo>
                <a:lnTo>
                  <a:pt x="3586582" y="1480711"/>
                </a:lnTo>
                <a:lnTo>
                  <a:pt x="0" y="14807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86696" y="2405489"/>
            <a:ext cx="3586582" cy="1480711"/>
          </a:xfrm>
          <a:custGeom>
            <a:avLst/>
            <a:gdLst/>
            <a:ahLst/>
            <a:cxnLst/>
            <a:rect l="l" t="t" r="r" b="b"/>
            <a:pathLst>
              <a:path w="3586582" h="1480711">
                <a:moveTo>
                  <a:pt x="0" y="0"/>
                </a:moveTo>
                <a:lnTo>
                  <a:pt x="3586582" y="0"/>
                </a:lnTo>
                <a:lnTo>
                  <a:pt x="3586582" y="1480711"/>
                </a:lnTo>
                <a:lnTo>
                  <a:pt x="0" y="14807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8000" y="4016223"/>
            <a:ext cx="3586582" cy="1480711"/>
          </a:xfrm>
          <a:custGeom>
            <a:avLst/>
            <a:gdLst/>
            <a:ahLst/>
            <a:cxnLst/>
            <a:rect l="l" t="t" r="r" b="b"/>
            <a:pathLst>
              <a:path w="3586582" h="1480711">
                <a:moveTo>
                  <a:pt x="0" y="0"/>
                </a:moveTo>
                <a:lnTo>
                  <a:pt x="3586582" y="0"/>
                </a:lnTo>
                <a:lnTo>
                  <a:pt x="3586582" y="1480712"/>
                </a:lnTo>
                <a:lnTo>
                  <a:pt x="0" y="1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63818" y="4016223"/>
            <a:ext cx="3586582" cy="1480711"/>
          </a:xfrm>
          <a:custGeom>
            <a:avLst/>
            <a:gdLst/>
            <a:ahLst/>
            <a:cxnLst/>
            <a:rect l="l" t="t" r="r" b="b"/>
            <a:pathLst>
              <a:path w="3586582" h="1480711">
                <a:moveTo>
                  <a:pt x="0" y="0"/>
                </a:moveTo>
                <a:lnTo>
                  <a:pt x="3586582" y="0"/>
                </a:lnTo>
                <a:lnTo>
                  <a:pt x="3586582" y="1480712"/>
                </a:lnTo>
                <a:lnTo>
                  <a:pt x="0" y="1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17520" y="5858885"/>
            <a:ext cx="4023360" cy="1661034"/>
          </a:xfrm>
          <a:custGeom>
            <a:avLst/>
            <a:gdLst/>
            <a:ahLst/>
            <a:cxnLst/>
            <a:rect l="l" t="t" r="r" b="b"/>
            <a:pathLst>
              <a:path w="4023360" h="1661034">
                <a:moveTo>
                  <a:pt x="0" y="0"/>
                </a:moveTo>
                <a:lnTo>
                  <a:pt x="4023360" y="0"/>
                </a:lnTo>
                <a:lnTo>
                  <a:pt x="4023360" y="1661034"/>
                </a:lnTo>
                <a:lnTo>
                  <a:pt x="0" y="16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760377">
            <a:off x="4618503" y="2245374"/>
            <a:ext cx="733918" cy="450127"/>
          </a:xfrm>
          <a:custGeom>
            <a:avLst/>
            <a:gdLst/>
            <a:ahLst/>
            <a:cxnLst/>
            <a:rect l="l" t="t" r="r" b="b"/>
            <a:pathLst>
              <a:path w="733918" h="450127">
                <a:moveTo>
                  <a:pt x="0" y="0"/>
                </a:moveTo>
                <a:lnTo>
                  <a:pt x="733918" y="0"/>
                </a:lnTo>
                <a:lnTo>
                  <a:pt x="733918" y="450127"/>
                </a:lnTo>
                <a:lnTo>
                  <a:pt x="0" y="4501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45824" y="2989057"/>
            <a:ext cx="1889629" cy="37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2"/>
              </a:lnSpc>
            </a:pPr>
            <a:r>
              <a:rPr lang="en-US" sz="2668">
                <a:solidFill>
                  <a:srgbClr val="000000"/>
                </a:solidFill>
                <a:latin typeface="Gliker"/>
                <a:ea typeface="Gliker"/>
                <a:cs typeface="Gliker"/>
                <a:sym typeface="Gliker"/>
              </a:rPr>
              <a:t>Título</a:t>
            </a:r>
          </a:p>
        </p:txBody>
      </p:sp>
      <p:sp>
        <p:nvSpPr>
          <p:cNvPr id="11" name="Freeform 11"/>
          <p:cNvSpPr/>
          <p:nvPr/>
        </p:nvSpPr>
        <p:spPr>
          <a:xfrm rot="-7306854" flipH="1">
            <a:off x="4634788" y="5054452"/>
            <a:ext cx="738289" cy="452807"/>
          </a:xfrm>
          <a:custGeom>
            <a:avLst/>
            <a:gdLst/>
            <a:ahLst/>
            <a:cxnLst/>
            <a:rect l="l" t="t" r="r" b="b"/>
            <a:pathLst>
              <a:path w="738289" h="452807">
                <a:moveTo>
                  <a:pt x="738289" y="0"/>
                </a:moveTo>
                <a:lnTo>
                  <a:pt x="0" y="0"/>
                </a:lnTo>
                <a:lnTo>
                  <a:pt x="0" y="452807"/>
                </a:lnTo>
                <a:lnTo>
                  <a:pt x="738289" y="452807"/>
                </a:lnTo>
                <a:lnTo>
                  <a:pt x="738289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617409">
            <a:off x="3365709" y="3413062"/>
            <a:ext cx="674744" cy="413834"/>
          </a:xfrm>
          <a:custGeom>
            <a:avLst/>
            <a:gdLst/>
            <a:ahLst/>
            <a:cxnLst/>
            <a:rect l="l" t="t" r="r" b="b"/>
            <a:pathLst>
              <a:path w="674744" h="413834">
                <a:moveTo>
                  <a:pt x="0" y="0"/>
                </a:moveTo>
                <a:lnTo>
                  <a:pt x="674744" y="0"/>
                </a:lnTo>
                <a:lnTo>
                  <a:pt x="674744" y="413834"/>
                </a:lnTo>
                <a:lnTo>
                  <a:pt x="0" y="4138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0644357">
            <a:off x="3547482" y="4645574"/>
            <a:ext cx="659501" cy="404485"/>
          </a:xfrm>
          <a:custGeom>
            <a:avLst/>
            <a:gdLst/>
            <a:ahLst/>
            <a:cxnLst/>
            <a:rect l="l" t="t" r="r" b="b"/>
            <a:pathLst>
              <a:path w="659501" h="404485">
                <a:moveTo>
                  <a:pt x="0" y="0"/>
                </a:moveTo>
                <a:lnTo>
                  <a:pt x="659501" y="0"/>
                </a:lnTo>
                <a:lnTo>
                  <a:pt x="659501" y="404486"/>
                </a:lnTo>
                <a:lnTo>
                  <a:pt x="0" y="4044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65289">
            <a:off x="5931715" y="3402262"/>
            <a:ext cx="709962" cy="435434"/>
          </a:xfrm>
          <a:custGeom>
            <a:avLst/>
            <a:gdLst/>
            <a:ahLst/>
            <a:cxnLst/>
            <a:rect l="l" t="t" r="r" b="b"/>
            <a:pathLst>
              <a:path w="709962" h="435434">
                <a:moveTo>
                  <a:pt x="0" y="0"/>
                </a:moveTo>
                <a:lnTo>
                  <a:pt x="709961" y="0"/>
                </a:lnTo>
                <a:lnTo>
                  <a:pt x="709961" y="435434"/>
                </a:lnTo>
                <a:lnTo>
                  <a:pt x="0" y="435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3146172">
            <a:off x="5822235" y="4646964"/>
            <a:ext cx="654970" cy="401706"/>
          </a:xfrm>
          <a:custGeom>
            <a:avLst/>
            <a:gdLst/>
            <a:ahLst/>
            <a:cxnLst/>
            <a:rect l="l" t="t" r="r" b="b"/>
            <a:pathLst>
              <a:path w="654970" h="401706">
                <a:moveTo>
                  <a:pt x="0" y="0"/>
                </a:moveTo>
                <a:lnTo>
                  <a:pt x="654970" y="0"/>
                </a:lnTo>
                <a:lnTo>
                  <a:pt x="654970" y="401706"/>
                </a:lnTo>
                <a:lnTo>
                  <a:pt x="0" y="4017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380608" y="618086"/>
            <a:ext cx="1001012" cy="962223"/>
          </a:xfrm>
          <a:custGeom>
            <a:avLst/>
            <a:gdLst/>
            <a:ahLst/>
            <a:cxnLst/>
            <a:rect l="l" t="t" r="r" b="b"/>
            <a:pathLst>
              <a:path w="1001012" h="962223">
                <a:moveTo>
                  <a:pt x="0" y="0"/>
                </a:moveTo>
                <a:lnTo>
                  <a:pt x="1001012" y="0"/>
                </a:lnTo>
                <a:lnTo>
                  <a:pt x="1001012" y="962223"/>
                </a:lnTo>
                <a:lnTo>
                  <a:pt x="0" y="962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28630" y="5713894"/>
            <a:ext cx="2373290" cy="685287"/>
          </a:xfrm>
          <a:custGeom>
            <a:avLst/>
            <a:gdLst/>
            <a:ahLst/>
            <a:cxnLst/>
            <a:rect l="l" t="t" r="r" b="b"/>
            <a:pathLst>
              <a:path w="2373290" h="685287">
                <a:moveTo>
                  <a:pt x="0" y="0"/>
                </a:moveTo>
                <a:lnTo>
                  <a:pt x="2373290" y="0"/>
                </a:lnTo>
                <a:lnTo>
                  <a:pt x="2373290" y="685288"/>
                </a:lnTo>
                <a:lnTo>
                  <a:pt x="0" y="6852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94645" y="1210594"/>
            <a:ext cx="959001" cy="938622"/>
          </a:xfrm>
          <a:custGeom>
            <a:avLst/>
            <a:gdLst/>
            <a:ahLst/>
            <a:cxnLst/>
            <a:rect l="l" t="t" r="r" b="b"/>
            <a:pathLst>
              <a:path w="959001" h="938622">
                <a:moveTo>
                  <a:pt x="0" y="0"/>
                </a:moveTo>
                <a:lnTo>
                  <a:pt x="959001" y="0"/>
                </a:lnTo>
                <a:lnTo>
                  <a:pt x="959001" y="938622"/>
                </a:lnTo>
                <a:lnTo>
                  <a:pt x="0" y="93862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380608" y="5630285"/>
            <a:ext cx="2373290" cy="685287"/>
          </a:xfrm>
          <a:custGeom>
            <a:avLst/>
            <a:gdLst/>
            <a:ahLst/>
            <a:cxnLst/>
            <a:rect l="l" t="t" r="r" b="b"/>
            <a:pathLst>
              <a:path w="2373290" h="685287">
                <a:moveTo>
                  <a:pt x="0" y="0"/>
                </a:moveTo>
                <a:lnTo>
                  <a:pt x="2373290" y="0"/>
                </a:lnTo>
                <a:lnTo>
                  <a:pt x="2373290" y="685287"/>
                </a:lnTo>
                <a:lnTo>
                  <a:pt x="0" y="68528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9339209" y="239825"/>
            <a:ext cx="537415" cy="53741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3"/>
              <a:stretch>
                <a:fillRect t="-78" b="-78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290" y="-280572"/>
            <a:ext cx="12128992" cy="15777551"/>
          </a:xfrm>
          <a:custGeom>
            <a:avLst/>
            <a:gdLst/>
            <a:ahLst/>
            <a:cxnLst/>
            <a:rect l="l" t="t" r="r" b="b"/>
            <a:pathLst>
              <a:path w="12128992" h="15777551">
                <a:moveTo>
                  <a:pt x="0" y="0"/>
                </a:moveTo>
                <a:lnTo>
                  <a:pt x="12128992" y="0"/>
                </a:lnTo>
                <a:lnTo>
                  <a:pt x="12128992" y="15777551"/>
                </a:lnTo>
                <a:lnTo>
                  <a:pt x="0" y="15777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24734" y="-535542"/>
            <a:ext cx="3112851" cy="3108960"/>
          </a:xfrm>
          <a:custGeom>
            <a:avLst/>
            <a:gdLst/>
            <a:ahLst/>
            <a:cxnLst/>
            <a:rect l="l" t="t" r="r" b="b"/>
            <a:pathLst>
              <a:path w="3112851" h="3108960">
                <a:moveTo>
                  <a:pt x="0" y="0"/>
                </a:moveTo>
                <a:lnTo>
                  <a:pt x="3112852" y="0"/>
                </a:lnTo>
                <a:lnTo>
                  <a:pt x="3112852" y="3108960"/>
                </a:lnTo>
                <a:lnTo>
                  <a:pt x="0" y="31089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4792" y="5803374"/>
            <a:ext cx="3112851" cy="3108960"/>
          </a:xfrm>
          <a:custGeom>
            <a:avLst/>
            <a:gdLst/>
            <a:ahLst/>
            <a:cxnLst/>
            <a:rect l="l" t="t" r="r" b="b"/>
            <a:pathLst>
              <a:path w="3112851" h="3108960">
                <a:moveTo>
                  <a:pt x="0" y="0"/>
                </a:moveTo>
                <a:lnTo>
                  <a:pt x="3112851" y="0"/>
                </a:lnTo>
                <a:lnTo>
                  <a:pt x="3112851" y="3108960"/>
                </a:lnTo>
                <a:lnTo>
                  <a:pt x="0" y="3108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1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6525" y="108000"/>
            <a:ext cx="2400163" cy="2467993"/>
          </a:xfrm>
          <a:custGeom>
            <a:avLst/>
            <a:gdLst/>
            <a:ahLst/>
            <a:cxnLst/>
            <a:rect l="l" t="t" r="r" b="b"/>
            <a:pathLst>
              <a:path w="2400163" h="2467993">
                <a:moveTo>
                  <a:pt x="0" y="0"/>
                </a:moveTo>
                <a:lnTo>
                  <a:pt x="2400163" y="0"/>
                </a:lnTo>
                <a:lnTo>
                  <a:pt x="2400163" y="2467993"/>
                </a:lnTo>
                <a:lnTo>
                  <a:pt x="0" y="24679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210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0496" y="2683746"/>
            <a:ext cx="2392057" cy="2404908"/>
          </a:xfrm>
          <a:custGeom>
            <a:avLst/>
            <a:gdLst/>
            <a:ahLst/>
            <a:cxnLst/>
            <a:rect l="l" t="t" r="r" b="b"/>
            <a:pathLst>
              <a:path w="2392057" h="2404908">
                <a:moveTo>
                  <a:pt x="0" y="0"/>
                </a:moveTo>
                <a:lnTo>
                  <a:pt x="2392057" y="0"/>
                </a:lnTo>
                <a:lnTo>
                  <a:pt x="2392057" y="2404908"/>
                </a:lnTo>
                <a:lnTo>
                  <a:pt x="0" y="2404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1465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50524" y="5124881"/>
            <a:ext cx="2415071" cy="2483322"/>
          </a:xfrm>
          <a:custGeom>
            <a:avLst/>
            <a:gdLst/>
            <a:ahLst/>
            <a:cxnLst/>
            <a:rect l="l" t="t" r="r" b="b"/>
            <a:pathLst>
              <a:path w="2415071" h="2483322">
                <a:moveTo>
                  <a:pt x="0" y="0"/>
                </a:moveTo>
                <a:lnTo>
                  <a:pt x="2415071" y="0"/>
                </a:lnTo>
                <a:lnTo>
                  <a:pt x="2415071" y="2483322"/>
                </a:lnTo>
                <a:lnTo>
                  <a:pt x="0" y="2483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1210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759079" y="108000"/>
            <a:ext cx="2400163" cy="2467993"/>
          </a:xfrm>
          <a:custGeom>
            <a:avLst/>
            <a:gdLst/>
            <a:ahLst/>
            <a:cxnLst/>
            <a:rect l="l" t="t" r="r" b="b"/>
            <a:pathLst>
              <a:path w="2400163" h="2467993">
                <a:moveTo>
                  <a:pt x="0" y="0"/>
                </a:moveTo>
                <a:lnTo>
                  <a:pt x="2400164" y="0"/>
                </a:lnTo>
                <a:lnTo>
                  <a:pt x="2400164" y="2467993"/>
                </a:lnTo>
                <a:lnTo>
                  <a:pt x="0" y="2467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210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469496" y="2630568"/>
            <a:ext cx="2371108" cy="2438117"/>
          </a:xfrm>
          <a:custGeom>
            <a:avLst/>
            <a:gdLst/>
            <a:ahLst/>
            <a:cxnLst/>
            <a:rect l="l" t="t" r="r" b="b"/>
            <a:pathLst>
              <a:path w="2371108" h="2438117">
                <a:moveTo>
                  <a:pt x="0" y="0"/>
                </a:moveTo>
                <a:lnTo>
                  <a:pt x="2371108" y="0"/>
                </a:lnTo>
                <a:lnTo>
                  <a:pt x="2371108" y="2438117"/>
                </a:lnTo>
                <a:lnTo>
                  <a:pt x="0" y="24381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210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91754" y="5124881"/>
            <a:ext cx="2410152" cy="2478264"/>
          </a:xfrm>
          <a:custGeom>
            <a:avLst/>
            <a:gdLst/>
            <a:ahLst/>
            <a:cxnLst/>
            <a:rect l="l" t="t" r="r" b="b"/>
            <a:pathLst>
              <a:path w="2410152" h="2478264">
                <a:moveTo>
                  <a:pt x="0" y="0"/>
                </a:moveTo>
                <a:lnTo>
                  <a:pt x="2410152" y="0"/>
                </a:lnTo>
                <a:lnTo>
                  <a:pt x="2410152" y="2478265"/>
                </a:lnTo>
                <a:lnTo>
                  <a:pt x="0" y="24782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210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04676" y="4562911"/>
            <a:ext cx="1148075" cy="664448"/>
          </a:xfrm>
          <a:custGeom>
            <a:avLst/>
            <a:gdLst/>
            <a:ahLst/>
            <a:cxnLst/>
            <a:rect l="l" t="t" r="r" b="b"/>
            <a:pathLst>
              <a:path w="1148075" h="664448">
                <a:moveTo>
                  <a:pt x="0" y="0"/>
                </a:moveTo>
                <a:lnTo>
                  <a:pt x="1148075" y="0"/>
                </a:lnTo>
                <a:lnTo>
                  <a:pt x="1148075" y="664448"/>
                </a:lnTo>
                <a:lnTo>
                  <a:pt x="0" y="66444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836688" y="3177862"/>
            <a:ext cx="1792357" cy="33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0"/>
              </a:lnSpc>
            </a:pPr>
            <a:r>
              <a:rPr lang="en-US" sz="2671">
                <a:solidFill>
                  <a:srgbClr val="000000"/>
                </a:solidFill>
                <a:latin typeface="Gliker"/>
                <a:ea typeface="Gliker"/>
                <a:cs typeface="Gliker"/>
                <a:sym typeface="Gliker"/>
              </a:rPr>
              <a:t>Título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3262651" y="4562911"/>
            <a:ext cx="1148075" cy="664448"/>
          </a:xfrm>
          <a:custGeom>
            <a:avLst/>
            <a:gdLst/>
            <a:ahLst/>
            <a:cxnLst/>
            <a:rect l="l" t="t" r="r" b="b"/>
            <a:pathLst>
              <a:path w="1148075" h="664448">
                <a:moveTo>
                  <a:pt x="1148075" y="0"/>
                </a:moveTo>
                <a:lnTo>
                  <a:pt x="0" y="0"/>
                </a:lnTo>
                <a:lnTo>
                  <a:pt x="0" y="664448"/>
                </a:lnTo>
                <a:lnTo>
                  <a:pt x="1148075" y="664448"/>
                </a:lnTo>
                <a:lnTo>
                  <a:pt x="114807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2881875" y="2351522"/>
            <a:ext cx="1148075" cy="664448"/>
          </a:xfrm>
          <a:custGeom>
            <a:avLst/>
            <a:gdLst/>
            <a:ahLst/>
            <a:cxnLst/>
            <a:rect l="l" t="t" r="r" b="b"/>
            <a:pathLst>
              <a:path w="1148075" h="664448">
                <a:moveTo>
                  <a:pt x="1148074" y="664448"/>
                </a:moveTo>
                <a:lnTo>
                  <a:pt x="0" y="664448"/>
                </a:lnTo>
                <a:lnTo>
                  <a:pt x="0" y="0"/>
                </a:lnTo>
                <a:lnTo>
                  <a:pt x="1148074" y="0"/>
                </a:lnTo>
                <a:lnTo>
                  <a:pt x="1148074" y="66444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5384169" y="2351522"/>
            <a:ext cx="1148075" cy="664448"/>
          </a:xfrm>
          <a:custGeom>
            <a:avLst/>
            <a:gdLst/>
            <a:ahLst/>
            <a:cxnLst/>
            <a:rect l="l" t="t" r="r" b="b"/>
            <a:pathLst>
              <a:path w="1148075" h="664448">
                <a:moveTo>
                  <a:pt x="0" y="664448"/>
                </a:moveTo>
                <a:lnTo>
                  <a:pt x="1148074" y="664448"/>
                </a:lnTo>
                <a:lnTo>
                  <a:pt x="1148074" y="0"/>
                </a:lnTo>
                <a:lnTo>
                  <a:pt x="0" y="0"/>
                </a:lnTo>
                <a:lnTo>
                  <a:pt x="0" y="66444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458328">
            <a:off x="6321421" y="3185178"/>
            <a:ext cx="1148075" cy="664448"/>
          </a:xfrm>
          <a:custGeom>
            <a:avLst/>
            <a:gdLst/>
            <a:ahLst/>
            <a:cxnLst/>
            <a:rect l="l" t="t" r="r" b="b"/>
            <a:pathLst>
              <a:path w="1148075" h="664448">
                <a:moveTo>
                  <a:pt x="0" y="0"/>
                </a:moveTo>
                <a:lnTo>
                  <a:pt x="1148075" y="0"/>
                </a:lnTo>
                <a:lnTo>
                  <a:pt x="1148075" y="664448"/>
                </a:lnTo>
                <a:lnTo>
                  <a:pt x="0" y="66444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60374" flipH="1">
            <a:off x="2601257" y="3180177"/>
            <a:ext cx="1148075" cy="664448"/>
          </a:xfrm>
          <a:custGeom>
            <a:avLst/>
            <a:gdLst/>
            <a:ahLst/>
            <a:cxnLst/>
            <a:rect l="l" t="t" r="r" b="b"/>
            <a:pathLst>
              <a:path w="1148075" h="664448">
                <a:moveTo>
                  <a:pt x="1148075" y="0"/>
                </a:moveTo>
                <a:lnTo>
                  <a:pt x="0" y="0"/>
                </a:lnTo>
                <a:lnTo>
                  <a:pt x="0" y="664448"/>
                </a:lnTo>
                <a:lnTo>
                  <a:pt x="1148075" y="664448"/>
                </a:lnTo>
                <a:lnTo>
                  <a:pt x="114807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410726" y="1756759"/>
            <a:ext cx="1161020" cy="1384226"/>
          </a:xfrm>
          <a:custGeom>
            <a:avLst/>
            <a:gdLst/>
            <a:ahLst/>
            <a:cxnLst/>
            <a:rect l="l" t="t" r="r" b="b"/>
            <a:pathLst>
              <a:path w="1161020" h="1384226">
                <a:moveTo>
                  <a:pt x="0" y="0"/>
                </a:moveTo>
                <a:lnTo>
                  <a:pt x="1161019" y="0"/>
                </a:lnTo>
                <a:lnTo>
                  <a:pt x="1161019" y="1384227"/>
                </a:lnTo>
                <a:lnTo>
                  <a:pt x="0" y="138422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56865" y="6739926"/>
            <a:ext cx="690875" cy="690875"/>
          </a:xfrm>
          <a:custGeom>
            <a:avLst/>
            <a:gdLst/>
            <a:ahLst/>
            <a:cxnLst/>
            <a:rect l="l" t="t" r="r" b="b"/>
            <a:pathLst>
              <a:path w="690875" h="690875">
                <a:moveTo>
                  <a:pt x="0" y="0"/>
                </a:moveTo>
                <a:lnTo>
                  <a:pt x="690875" y="0"/>
                </a:lnTo>
                <a:lnTo>
                  <a:pt x="690875" y="690874"/>
                </a:lnTo>
                <a:lnTo>
                  <a:pt x="0" y="69087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35723" y="431803"/>
            <a:ext cx="690875" cy="690875"/>
          </a:xfrm>
          <a:custGeom>
            <a:avLst/>
            <a:gdLst/>
            <a:ahLst/>
            <a:cxnLst/>
            <a:rect l="l" t="t" r="r" b="b"/>
            <a:pathLst>
              <a:path w="690875" h="690875">
                <a:moveTo>
                  <a:pt x="0" y="0"/>
                </a:moveTo>
                <a:lnTo>
                  <a:pt x="690874" y="0"/>
                </a:lnTo>
                <a:lnTo>
                  <a:pt x="690874" y="690874"/>
                </a:lnTo>
                <a:lnTo>
                  <a:pt x="0" y="69087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9359313" y="242672"/>
            <a:ext cx="534568" cy="53456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5"/>
              <a:stretch>
                <a:fillRect t="-78" b="-78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80844">
            <a:off x="-624335" y="174484"/>
            <a:ext cx="11307071" cy="10628646"/>
          </a:xfrm>
          <a:custGeom>
            <a:avLst/>
            <a:gdLst/>
            <a:ahLst/>
            <a:cxnLst/>
            <a:rect l="l" t="t" r="r" b="b"/>
            <a:pathLst>
              <a:path w="11307071" h="10628646">
                <a:moveTo>
                  <a:pt x="0" y="0"/>
                </a:moveTo>
                <a:lnTo>
                  <a:pt x="11307070" y="0"/>
                </a:lnTo>
                <a:lnTo>
                  <a:pt x="11307070" y="10628647"/>
                </a:lnTo>
                <a:lnTo>
                  <a:pt x="0" y="106286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5708" y="0"/>
            <a:ext cx="10857026" cy="6751096"/>
          </a:xfrm>
          <a:custGeom>
            <a:avLst/>
            <a:gdLst/>
            <a:ahLst/>
            <a:cxnLst/>
            <a:rect l="l" t="t" r="r" b="b"/>
            <a:pathLst>
              <a:path w="10857026" h="6751096">
                <a:moveTo>
                  <a:pt x="0" y="0"/>
                </a:moveTo>
                <a:lnTo>
                  <a:pt x="10857026" y="0"/>
                </a:lnTo>
                <a:lnTo>
                  <a:pt x="10857026" y="6751096"/>
                </a:lnTo>
                <a:lnTo>
                  <a:pt x="0" y="6751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10849" y="1016348"/>
            <a:ext cx="3046016" cy="6648052"/>
          </a:xfrm>
          <a:custGeom>
            <a:avLst/>
            <a:gdLst/>
            <a:ahLst/>
            <a:cxnLst/>
            <a:rect l="l" t="t" r="r" b="b"/>
            <a:pathLst>
              <a:path w="3046016" h="6648052">
                <a:moveTo>
                  <a:pt x="0" y="0"/>
                </a:moveTo>
                <a:lnTo>
                  <a:pt x="3046017" y="0"/>
                </a:lnTo>
                <a:lnTo>
                  <a:pt x="3046017" y="6648052"/>
                </a:lnTo>
                <a:lnTo>
                  <a:pt x="0" y="6648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70520" y="108000"/>
            <a:ext cx="4023360" cy="2806294"/>
          </a:xfrm>
          <a:custGeom>
            <a:avLst/>
            <a:gdLst/>
            <a:ahLst/>
            <a:cxnLst/>
            <a:rect l="l" t="t" r="r" b="b"/>
            <a:pathLst>
              <a:path w="4023360" h="2806294">
                <a:moveTo>
                  <a:pt x="0" y="0"/>
                </a:moveTo>
                <a:lnTo>
                  <a:pt x="4023360" y="0"/>
                </a:lnTo>
                <a:lnTo>
                  <a:pt x="4023360" y="2806294"/>
                </a:lnTo>
                <a:lnTo>
                  <a:pt x="0" y="2806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30635" y="108000"/>
            <a:ext cx="3508687" cy="2447309"/>
          </a:xfrm>
          <a:custGeom>
            <a:avLst/>
            <a:gdLst/>
            <a:ahLst/>
            <a:cxnLst/>
            <a:rect l="l" t="t" r="r" b="b"/>
            <a:pathLst>
              <a:path w="3508687" h="2447309">
                <a:moveTo>
                  <a:pt x="0" y="0"/>
                </a:moveTo>
                <a:lnTo>
                  <a:pt x="3508687" y="0"/>
                </a:lnTo>
                <a:lnTo>
                  <a:pt x="3508687" y="2447309"/>
                </a:lnTo>
                <a:lnTo>
                  <a:pt x="0" y="24473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32805" y="2980631"/>
            <a:ext cx="4205733" cy="2933499"/>
          </a:xfrm>
          <a:custGeom>
            <a:avLst/>
            <a:gdLst/>
            <a:ahLst/>
            <a:cxnLst/>
            <a:rect l="l" t="t" r="r" b="b"/>
            <a:pathLst>
              <a:path w="4205733" h="2933499">
                <a:moveTo>
                  <a:pt x="0" y="0"/>
                </a:moveTo>
                <a:lnTo>
                  <a:pt x="4205733" y="0"/>
                </a:lnTo>
                <a:lnTo>
                  <a:pt x="4205733" y="2933499"/>
                </a:lnTo>
                <a:lnTo>
                  <a:pt x="0" y="2933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6045" y="2186813"/>
            <a:ext cx="3989035" cy="2782352"/>
          </a:xfrm>
          <a:custGeom>
            <a:avLst/>
            <a:gdLst/>
            <a:ahLst/>
            <a:cxnLst/>
            <a:rect l="l" t="t" r="r" b="b"/>
            <a:pathLst>
              <a:path w="3989035" h="2782352">
                <a:moveTo>
                  <a:pt x="0" y="0"/>
                </a:moveTo>
                <a:lnTo>
                  <a:pt x="3989035" y="0"/>
                </a:lnTo>
                <a:lnTo>
                  <a:pt x="3989035" y="2782352"/>
                </a:lnTo>
                <a:lnTo>
                  <a:pt x="0" y="2782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77240" y="4969165"/>
            <a:ext cx="3446533" cy="2403957"/>
          </a:xfrm>
          <a:custGeom>
            <a:avLst/>
            <a:gdLst/>
            <a:ahLst/>
            <a:cxnLst/>
            <a:rect l="l" t="t" r="r" b="b"/>
            <a:pathLst>
              <a:path w="3446533" h="2403957">
                <a:moveTo>
                  <a:pt x="0" y="0"/>
                </a:moveTo>
                <a:lnTo>
                  <a:pt x="3446533" y="0"/>
                </a:lnTo>
                <a:lnTo>
                  <a:pt x="3446533" y="2403957"/>
                </a:lnTo>
                <a:lnTo>
                  <a:pt x="0" y="24039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5472419">
            <a:off x="3953857" y="6507669"/>
            <a:ext cx="1454068" cy="272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8"/>
              </a:lnSpc>
            </a:pPr>
            <a:r>
              <a:rPr lang="en-US" sz="1641" spc="197">
                <a:solidFill>
                  <a:srgbClr val="F6F4F4"/>
                </a:solidFill>
                <a:latin typeface="Sunborn"/>
                <a:ea typeface="Sunborn"/>
                <a:cs typeface="Sunborn"/>
                <a:sym typeface="Sunborn"/>
              </a:rPr>
              <a:t>título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360330" y="187170"/>
            <a:ext cx="590070" cy="59007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 t="-78" b="-78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45</Words>
  <Application>Microsoft Office PowerPoint</Application>
  <PresentationFormat>Personalizado</PresentationFormat>
  <Paragraphs>29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2" baseType="lpstr">
      <vt:lpstr>More Sugar</vt:lpstr>
      <vt:lpstr>Open Sans Bold</vt:lpstr>
      <vt:lpstr>Calibri</vt:lpstr>
      <vt:lpstr>Arial</vt:lpstr>
      <vt:lpstr>Gliker</vt:lpstr>
      <vt:lpstr>Sniglet</vt:lpstr>
      <vt:lpstr>Aleppo</vt:lpstr>
      <vt:lpstr>Gliker Bold</vt:lpstr>
      <vt:lpstr>Sunborn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mapas mentales</dc:title>
  <cp:lastModifiedBy>JORGE ALBERTO GUERRERO HERNANDEZ</cp:lastModifiedBy>
  <cp:revision>2</cp:revision>
  <dcterms:created xsi:type="dcterms:W3CDTF">2006-08-16T00:00:00Z</dcterms:created>
  <dcterms:modified xsi:type="dcterms:W3CDTF">2026-02-13T19:51:44Z</dcterms:modified>
  <dc:identifier>DAHAMXqJEeM</dc:identifier>
</cp:coreProperties>
</file>